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393136"/>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38794" y="117475"/>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түнде аздаған жаңбыр, найзағай. Солтүстік-шығыстан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13-15,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22-24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10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09 </a:t>
            </a:r>
            <a:r>
              <a:rPr lang="kk-KZ" sz="1150" b="1" dirty="0">
                <a:latin typeface="Times New Roman" panose="02020603050405020304" pitchFamily="18" charset="0"/>
                <a:cs typeface="Times New Roman" panose="02020603050405020304" pitchFamily="18" charset="0"/>
              </a:rPr>
              <a:t>маусымға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10 </a:t>
            </a:r>
            <a:r>
              <a:rPr lang="ru-RU" sz="1150" b="1" dirty="0" err="1" smtClean="0">
                <a:latin typeface="Times New Roman" panose="02020603050405020304" pitchFamily="18" charset="0"/>
                <a:cs typeface="Times New Roman" panose="02020603050405020304" pitchFamily="18" charset="0"/>
              </a:rPr>
              <a:t>маусымға</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10-12 </a:t>
            </a:r>
            <a:r>
              <a:rPr lang="kk-KZ" altLang="ru-RU" sz="1200" dirty="0">
                <a:latin typeface="Times New Roman" panose="02020603050405020304" pitchFamily="18" charset="0"/>
                <a:cs typeface="Times New Roman" panose="02020603050405020304" pitchFamily="18" charset="0"/>
              </a:rPr>
              <a:t>градус 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0212063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26619</TotalTime>
  <Words>604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4868</cp:revision>
  <cp:lastPrinted>2021-07-01T07:38:07Z</cp:lastPrinted>
  <dcterms:created xsi:type="dcterms:W3CDTF">2018-03-27T06:03:00Z</dcterms:created>
  <dcterms:modified xsi:type="dcterms:W3CDTF">2025-06-08T07:25:37Z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