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191088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altLang="ru-RU" sz="1200" dirty="0">
                <a:solidFill>
                  <a:prstClr val="black"/>
                </a:solidFill>
                <a:latin typeface="Times New Roman" panose="02020603050405020304" pitchFamily="18" charset="0"/>
                <a:cs typeface="Times New Roman" panose="02020603050405020304" pitchFamily="18" charset="0"/>
              </a:rPr>
              <a:t>Көшпелі бұлтты, түнде аздаған жаңбыр, найзағай. Солтүстік-шығыстан жел соғады, күші 7-12 м/с. Ауа температурасы түнде 13-15, күндіз 22-24 градус жылы.</a:t>
            </a:r>
          </a:p>
          <a:p>
            <a:pPr lvl="0" algn="just"/>
            <a:endParaRPr lang="ru-RU" altLang="ru-RU" sz="1150" b="1" dirty="0">
              <a:solidFill>
                <a:prstClr val="black"/>
              </a:solidFill>
              <a:latin typeface="Times New Roman" panose="02020603050405020304" pitchFamily="18" charset="0"/>
              <a:cs typeface="Times New Roman" panose="02020603050405020304" pitchFamily="18" charset="0"/>
            </a:endParaRPr>
          </a:p>
          <a:p>
            <a:pPr lvl="0" algn="ctr"/>
            <a:r>
              <a:rPr lang="ru-RU" altLang="ru-RU" sz="1150" b="1" dirty="0">
                <a:solidFill>
                  <a:prstClr val="black"/>
                </a:solidFill>
                <a:latin typeface="Times New Roman" panose="02020603050405020304" pitchFamily="18" charset="0"/>
                <a:cs typeface="Times New Roman" panose="02020603050405020304" pitchFamily="18" charset="0"/>
              </a:rPr>
              <a:t>10 </a:t>
            </a:r>
            <a:r>
              <a:rPr lang="ru-RU" altLang="ru-RU" sz="1150" b="1" dirty="0" err="1">
                <a:solidFill>
                  <a:prstClr val="black"/>
                </a:solidFill>
                <a:latin typeface="Times New Roman" panose="02020603050405020304" pitchFamily="18" charset="0"/>
                <a:cs typeface="Times New Roman" panose="02020603050405020304" pitchFamily="18" charset="0"/>
              </a:rPr>
              <a:t>маусымға</a:t>
            </a:r>
            <a:r>
              <a:rPr lang="ru-RU" altLang="ru-RU" sz="1150" b="1" dirty="0">
                <a:solidFill>
                  <a:prstClr val="black"/>
                </a:solidFill>
                <a:latin typeface="Times New Roman" panose="02020603050405020304" pitchFamily="18" charset="0"/>
                <a:cs typeface="Times New Roman" panose="02020603050405020304" pitchFamily="18" charset="0"/>
              </a:rPr>
              <a:t> 2025 </a:t>
            </a:r>
            <a:r>
              <a:rPr lang="ru-RU" altLang="ru-RU" sz="1150" b="1" dirty="0" err="1">
                <a:solidFill>
                  <a:prstClr val="black"/>
                </a:solidFill>
                <a:latin typeface="Times New Roman" panose="02020603050405020304" pitchFamily="18" charset="0"/>
                <a:cs typeface="Times New Roman" panose="02020603050405020304" pitchFamily="18" charset="0"/>
              </a:rPr>
              <a:t>жылғы</a:t>
            </a:r>
            <a:r>
              <a:rPr lang="ru-RU" altLang="ru-RU" sz="1150" dirty="0">
                <a:solidFill>
                  <a:prstClr val="black"/>
                </a:solidFill>
                <a:latin typeface="Times New Roman" pitchFamily="18" charset="0"/>
                <a:cs typeface="Times New Roman" pitchFamily="18" charset="0"/>
              </a:rPr>
              <a:t> </a:t>
            </a:r>
          </a:p>
          <a:p>
            <a:pPr lvl="0" algn="ctr"/>
            <a:r>
              <a:rPr lang="ru-RU" altLang="ru-RU" sz="1100" b="1" dirty="0">
                <a:solidFill>
                  <a:prstClr val="black"/>
                </a:solidFill>
                <a:latin typeface="Times New Roman" panose="02020603050405020304" pitchFamily="18" charset="0"/>
                <a:cs typeface="Times New Roman" panose="02020603050405020304" pitchFamily="18" charset="0"/>
              </a:rPr>
              <a:t>2025 </a:t>
            </a:r>
            <a:r>
              <a:rPr lang="ru-RU" sz="1150" b="1" dirty="0">
                <a:solidFill>
                  <a:prstClr val="black"/>
                </a:solidFill>
                <a:latin typeface="Times New Roman" panose="02020603050405020304" pitchFamily="18" charset="0"/>
                <a:cs typeface="Times New Roman" panose="02020603050405020304" pitchFamily="18" charset="0"/>
              </a:rPr>
              <a:t>ж</a:t>
            </a:r>
            <a:r>
              <a:rPr lang="kk-KZ" sz="1150" b="1" dirty="0">
                <a:solidFill>
                  <a:prstClr val="black"/>
                </a:solidFill>
                <a:latin typeface="Times New Roman" panose="02020603050405020304" pitchFamily="18" charset="0"/>
                <a:cs typeface="Times New Roman" panose="02020603050405020304" pitchFamily="18" charset="0"/>
              </a:rPr>
              <a:t>. 09 маусымға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20-дан </a:t>
            </a:r>
            <a:r>
              <a:rPr lang="ru-RU" sz="1150" b="1" dirty="0" err="1">
                <a:solidFill>
                  <a:prstClr val="black"/>
                </a:solidFill>
                <a:latin typeface="Times New Roman" panose="02020603050405020304" pitchFamily="18" charset="0"/>
                <a:cs typeface="Times New Roman" panose="02020603050405020304" pitchFamily="18" charset="0"/>
              </a:rPr>
              <a:t>бастап</a:t>
            </a:r>
            <a:r>
              <a:rPr lang="ru-RU" sz="1150" b="1" dirty="0">
                <a:solidFill>
                  <a:prstClr val="black"/>
                </a:solidFill>
                <a:latin typeface="Times New Roman" panose="02020603050405020304" pitchFamily="18" charset="0"/>
                <a:cs typeface="Times New Roman" panose="02020603050405020304" pitchFamily="18" charset="0"/>
              </a:rPr>
              <a:t> 10 </a:t>
            </a:r>
            <a:r>
              <a:rPr lang="ru-RU" sz="1150" b="1" dirty="0" err="1">
                <a:solidFill>
                  <a:prstClr val="black"/>
                </a:solidFill>
                <a:latin typeface="Times New Roman" panose="02020603050405020304" pitchFamily="18" charset="0"/>
                <a:cs typeface="Times New Roman" panose="02020603050405020304" pitchFamily="18" charset="0"/>
              </a:rPr>
              <a:t>маусымға</a:t>
            </a:r>
            <a:r>
              <a:rPr lang="ru-RU" sz="1150" b="1" dirty="0">
                <a:solidFill>
                  <a:prstClr val="black"/>
                </a:solidFill>
                <a:latin typeface="Times New Roman" panose="02020603050405020304" pitchFamily="18" charset="0"/>
                <a:cs typeface="Times New Roman" panose="02020603050405020304" pitchFamily="18" charset="0"/>
              </a:rPr>
              <a:t>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08-ге </a:t>
            </a:r>
            <a:r>
              <a:rPr lang="ru-RU" sz="1150" b="1" dirty="0" err="1">
                <a:solidFill>
                  <a:prstClr val="black"/>
                </a:solidFill>
                <a:latin typeface="Times New Roman" panose="02020603050405020304" pitchFamily="18" charset="0"/>
                <a:cs typeface="Times New Roman" panose="02020603050405020304" pitchFamily="18" charset="0"/>
              </a:rPr>
              <a:t>дейін</a:t>
            </a:r>
            <a:endParaRPr lang="ru-RU" sz="115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Ауа температурасы түнде 10-12 градус жылы.</a:t>
            </a:r>
            <a:endParaRPr lang="kk-KZ" alt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735144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24707</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4769</cp:revision>
  <cp:lastPrinted>2021-07-01T03:56:27Z</cp:lastPrinted>
  <dcterms:created xsi:type="dcterms:W3CDTF">2018-03-27T06:03:00Z</dcterms:created>
  <dcterms:modified xsi:type="dcterms:W3CDTF">2025-06-08T07:11:29Z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