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28775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күндіз аздаған жаңбыр, найзағай.</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түнде жаңбыр. Жел батыстан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18-20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9678489"/>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1012547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15806</TotalTime>
  <Words>538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3696</cp:revision>
  <cp:lastPrinted>2021-07-01T07:38:07Z</cp:lastPrinted>
  <dcterms:created xsi:type="dcterms:W3CDTF">2018-03-27T06:03:00Z</dcterms:created>
  <dcterms:modified xsi:type="dcterms:W3CDTF">2025-06-08T06:44:38Z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