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631789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19664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Көшпелі </a:t>
            </a:r>
            <a:r>
              <a:rPr lang="kk-KZ" sz="1150" kern="1400" dirty="0">
                <a:latin typeface="Times New Roman"/>
                <a:ea typeface="Times New Roman"/>
              </a:rPr>
              <a:t>бұлтты, күннің соңында аздаған өткінші жаңбыр, найзағай. Шығыстан, оңтүстік-шығыстан жел соғады, күші түнде 1-6, күндіз 6-11 м/с. Ауа температурасы түнде 19-21, күндіз 31-33 жылы</a:t>
            </a:r>
            <a:r>
              <a:rPr lang="kk-KZ" sz="115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10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Солтүстік-шығыстан жел соғады, күші 2-7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20-22</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28084</TotalTime>
  <Words>583</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4655</cp:revision>
  <cp:lastPrinted>2023-02-06T06:57:51Z</cp:lastPrinted>
  <dcterms:created xsi:type="dcterms:W3CDTF">2018-03-27T06:03:00Z</dcterms:created>
  <dcterms:modified xsi:type="dcterms:W3CDTF">2025-06-08T06:51:42Z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