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6" d="100"/>
          <a:sy n="96" d="100"/>
        </p:scale>
        <p:origin x="102" y="4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63606464"/>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540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159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08 маусым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632037"/>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09 маусым</a:t>
            </a:r>
            <a:r>
              <a:rPr lang="kk-KZ" sz="1300" b="1" dirty="0">
                <a:solidFill>
                  <a:srgbClr val="000000"/>
                </a:solidFill>
                <a:latin typeface="Times New Roman" panose="02020603050405020304" pitchFamily="18" charset="0"/>
                <a:cs typeface="Times New Roman" panose="02020603050405020304" pitchFamily="18" charset="0"/>
              </a:rPr>
              <a:t> 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08 </a:t>
            </a:r>
            <a:r>
              <a:rPr lang="ru-RU" sz="1000" b="1" dirty="0" err="1">
                <a:solidFill>
                  <a:srgbClr val="000000"/>
                </a:solidFill>
                <a:latin typeface="Times New Roman" panose="02020603050405020304" pitchFamily="18" charset="0"/>
                <a:cs typeface="Times New Roman" panose="02020603050405020304" pitchFamily="18" charset="0"/>
              </a:rPr>
              <a:t>маусымның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09 </a:t>
            </a:r>
            <a:r>
              <a:rPr lang="ru-RU" sz="1000" b="1" dirty="0" err="1">
                <a:solidFill>
                  <a:srgbClr val="000000"/>
                </a:solidFill>
                <a:latin typeface="Times New Roman" panose="02020603050405020304" pitchFamily="18" charset="0"/>
                <a:cs typeface="Times New Roman" panose="02020603050405020304" pitchFamily="18" charset="0"/>
              </a:rPr>
              <a:t>маусымны</a:t>
            </a:r>
            <a:r>
              <a:rPr lang="kk-KZ" sz="1000" b="1" dirty="0">
                <a:solidFill>
                  <a:srgbClr val="000000"/>
                </a:solidFill>
                <a:latin typeface="Times New Roman" panose="02020603050405020304" pitchFamily="18" charset="0"/>
                <a:cs typeface="Times New Roman" panose="02020603050405020304" pitchFamily="18" charset="0"/>
              </a:rPr>
              <a:t>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a:t>
            </a:r>
            <a:r>
              <a:rPr lang="kk-KZ" sz="1300" dirty="0">
                <a:latin typeface="Times New Roman" panose="02020603050405020304" pitchFamily="18" charset="0"/>
                <a:ea typeface="Calibri" panose="020F0502020204030204" pitchFamily="34" charset="0"/>
              </a:rPr>
              <a:t>жауын-шашынсыз. Түнде және таңертең тұман күтіледі. </a:t>
            </a:r>
            <a:r>
              <a:rPr lang="kk-KZ" sz="1300" dirty="0">
                <a:effectLst/>
                <a:latin typeface="Times New Roman" panose="02020603050405020304" pitchFamily="18" charset="0"/>
                <a:ea typeface="Calibri" panose="020F0502020204030204" pitchFamily="34" charset="0"/>
              </a:rPr>
              <a:t>Жел, </a:t>
            </a:r>
            <a:r>
              <a:rPr lang="ru-RU" sz="1300" dirty="0" err="1">
                <a:latin typeface="Times New Roman" panose="02020603050405020304" pitchFamily="18" charset="0"/>
                <a:ea typeface="Calibri" panose="020F0502020204030204" pitchFamily="34" charset="0"/>
              </a:rPr>
              <a:t>күші</a:t>
            </a:r>
            <a:r>
              <a:rPr lang="ru-RU" sz="1300" dirty="0">
                <a:latin typeface="Times New Roman" panose="02020603050405020304" pitchFamily="18" charset="0"/>
                <a:ea typeface="Calibri" panose="020F0502020204030204" pitchFamily="34" charset="0"/>
              </a:rPr>
              <a:t> </a:t>
            </a:r>
            <a:r>
              <a:rPr lang="kk-KZ" sz="1300" dirty="0">
                <a:latin typeface="Times New Roman" panose="02020603050405020304" pitchFamily="18" charset="0"/>
                <a:ea typeface="Calibri" panose="020F0502020204030204" pitchFamily="34" charset="0"/>
              </a:rPr>
              <a:t>5-10 м/с. Ауа температурасы түнде 8-10, күндіз 22-24 </a:t>
            </a:r>
            <a:r>
              <a:rPr lang="kk-KZ" sz="1300" dirty="0">
                <a:effectLst/>
                <a:latin typeface="Times New Roman" panose="02020603050405020304" pitchFamily="18" charset="0"/>
                <a:ea typeface="Calibri" panose="020F0502020204030204" pitchFamily="34" charset="0"/>
              </a:rPr>
              <a:t>жылы болады.</a:t>
            </a:r>
          </a:p>
          <a:p>
            <a:pPr indent="182563" algn="ctr"/>
            <a:endPar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endParaRPr>
          </a:p>
          <a:p>
            <a:pPr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10 маусым</a:t>
            </a:r>
            <a:r>
              <a:rPr lang="kk-KZ" sz="1300" b="1" dirty="0">
                <a:solidFill>
                  <a:srgbClr val="000000"/>
                </a:solidFill>
                <a:latin typeface="Times New Roman" panose="02020603050405020304" pitchFamily="18" charset="0"/>
                <a:cs typeface="Times New Roman" panose="02020603050405020304" pitchFamily="18" charset="0"/>
              </a:rPr>
              <a:t>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09 </a:t>
            </a:r>
            <a:r>
              <a:rPr lang="ru-RU" sz="1000" b="1" dirty="0" err="1">
                <a:solidFill>
                  <a:srgbClr val="000000"/>
                </a:solidFill>
                <a:latin typeface="Times New Roman" panose="02020603050405020304" pitchFamily="18" charset="0"/>
                <a:cs typeface="Times New Roman" panose="02020603050405020304" pitchFamily="18" charset="0"/>
              </a:rPr>
              <a:t>маусымның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20-дан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10 </a:t>
            </a:r>
            <a:r>
              <a:rPr lang="ru-RU" sz="1000" b="1" dirty="0" err="1">
                <a:solidFill>
                  <a:srgbClr val="000000"/>
                </a:solidFill>
                <a:latin typeface="Times New Roman" panose="02020603050405020304" pitchFamily="18" charset="0"/>
                <a:cs typeface="Times New Roman" panose="02020603050405020304" pitchFamily="18" charset="0"/>
              </a:rPr>
              <a:t>маусымның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a:t>
            </a:r>
            <a:r>
              <a:rPr lang="kk-KZ" sz="1300" dirty="0">
                <a:latin typeface="Times New Roman" panose="02020603050405020304" pitchFamily="18" charset="0"/>
                <a:ea typeface="Calibri" panose="020F0502020204030204" pitchFamily="34" charset="0"/>
              </a:rPr>
              <a:t>жауын-шашынсыз</a:t>
            </a:r>
            <a:r>
              <a:rPr lang="kk-KZ" sz="1300" dirty="0">
                <a:effectLst/>
                <a:latin typeface="Times New Roman" panose="02020603050405020304" pitchFamily="18" charset="0"/>
                <a:ea typeface="Calibri" panose="020F0502020204030204" pitchFamily="34" charset="0"/>
              </a:rPr>
              <a:t>. Жел, </a:t>
            </a:r>
            <a:r>
              <a:rPr lang="ru-RU" sz="1300" dirty="0" err="1">
                <a:latin typeface="Times New Roman" panose="02020603050405020304" pitchFamily="18" charset="0"/>
                <a:ea typeface="Calibri" panose="020F0502020204030204" pitchFamily="34" charset="0"/>
              </a:rPr>
              <a:t>күші</a:t>
            </a:r>
            <a:r>
              <a:rPr lang="ru-RU" sz="1300" dirty="0">
                <a:latin typeface="Times New Roman" panose="02020603050405020304" pitchFamily="18" charset="0"/>
                <a:ea typeface="Calibri" panose="020F0502020204030204" pitchFamily="34" charset="0"/>
              </a:rPr>
              <a:t> 2-7 м/с</a:t>
            </a:r>
            <a:r>
              <a:rPr lang="kk-KZ" sz="1300" dirty="0">
                <a:latin typeface="Times New Roman" panose="02020603050405020304" pitchFamily="18" charset="0"/>
                <a:ea typeface="Calibri" panose="020F0502020204030204" pitchFamily="34" charset="0"/>
              </a:rPr>
              <a:t>. </a:t>
            </a:r>
            <a:r>
              <a:rPr lang="kk-KZ" sz="1300" dirty="0">
                <a:effectLst/>
                <a:latin typeface="Times New Roman" panose="02020603050405020304" pitchFamily="18" charset="0"/>
                <a:ea typeface="Calibri" panose="020F0502020204030204" pitchFamily="34" charset="0"/>
              </a:rPr>
              <a:t>Ауа температурасы 10-12 жылы </a:t>
            </a:r>
            <a:r>
              <a:rPr lang="ru-RU" sz="1300" dirty="0">
                <a:solidFill>
                  <a:prstClr val="black"/>
                </a:solidFill>
                <a:latin typeface="Times New Roman" pitchFamily="18" charset="0"/>
                <a:cs typeface="Times New Roman" pitchFamily="18" charset="0"/>
              </a:rPr>
              <a:t>б</a:t>
            </a:r>
            <a:r>
              <a:rPr lang="kk-KZ" sz="1300" dirty="0">
                <a:effectLst/>
                <a:latin typeface="Times New Roman" panose="02020603050405020304" pitchFamily="18" charset="0"/>
                <a:ea typeface="Calibri" panose="020F0502020204030204" pitchFamily="34" charset="0"/>
              </a:rPr>
              <a:t>олады.</a:t>
            </a:r>
          </a:p>
          <a:p>
            <a:pPr indent="182563" algn="just"/>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300" b="1" i="1" dirty="0">
                <a:solidFill>
                  <a:schemeClr val="tx1"/>
                </a:solidFill>
                <a:latin typeface="Times New Roman" pitchFamily="18" charset="0"/>
                <a:cs typeface="Times New Roman" pitchFamily="18" charset="0"/>
                <a:sym typeface="+mn-ea"/>
              </a:rPr>
              <a:t>ыдырауына </a:t>
            </a:r>
            <a:r>
              <a:rPr lang="kk-KZ" altLang="en-US" sz="1300" i="1" dirty="0">
                <a:solidFill>
                  <a:schemeClr val="tx1"/>
                </a:solidFill>
                <a:latin typeface="Times New Roman" pitchFamily="18" charset="0"/>
                <a:cs typeface="Times New Roman" pitchFamily="18" charset="0"/>
                <a:sym typeface="+mn-ea"/>
              </a:rPr>
              <a:t>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altLang="en-US" sz="13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300" b="1" i="1" dirty="0">
                <a:solidFill>
                  <a:schemeClr val="tx1"/>
                </a:solidFill>
                <a:latin typeface="Times New Roman" pitchFamily="18" charset="0"/>
                <a:cs typeface="Times New Roman" pitchFamily="18" charset="0"/>
                <a:sym typeface="+mn-ea"/>
              </a:rPr>
              <a:t>төмен</a:t>
            </a:r>
            <a:r>
              <a:rPr lang="kk-KZ" altLang="en-US" sz="1300" i="1" dirty="0">
                <a:solidFill>
                  <a:schemeClr val="tx1"/>
                </a:solidFill>
                <a:latin typeface="Times New Roman" pitchFamily="18" charset="0"/>
                <a:cs typeface="Times New Roman" pitchFamily="18" charset="0"/>
                <a:sym typeface="+mn-ea"/>
              </a:rPr>
              <a:t> болады деп күтілуде.</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1100" b="1" dirty="0">
              <a:latin typeface="Times New Roman" panose="02020603050405020304" pitchFamily="18" charset="0"/>
              <a:cs typeface="Times New Roman" panose="02020603050405020304" pitchFamily="18" charset="0"/>
            </a:endParaRPr>
          </a:p>
          <a:p>
            <a:pPr indent="182563" algn="ct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2025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08 </a:t>
            </a:r>
            <a:r>
              <a:rPr lang="ru-RU" altLang="ru-RU" sz="1100" b="1" dirty="0" err="1">
                <a:latin typeface="Times New Roman" panose="02020603050405020304" pitchFamily="18" charset="0"/>
                <a:cs typeface="Times New Roman" panose="02020603050405020304" pitchFamily="18" charset="0"/>
              </a:rPr>
              <a:t>маусымда</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Көкшетау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қаласының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4054934084"/>
              </p:ext>
            </p:extLst>
          </p:nvPr>
        </p:nvGraphicFramePr>
        <p:xfrm>
          <a:off x="5092960" y="4572493"/>
          <a:ext cx="4572000" cy="1815787"/>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440683">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26658">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0.039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665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0.026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6658">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517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1.033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6658">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179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0.036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26658">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0.032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32484">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0.004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18487</TotalTime>
  <Words>574</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3578</cp:revision>
  <cp:lastPrinted>2021-07-01T07:38:07Z</cp:lastPrinted>
  <dcterms:created xsi:type="dcterms:W3CDTF">2018-03-27T06:03:00Z</dcterms:created>
  <dcterms:modified xsi:type="dcterms:W3CDTF">2025-06-08T06:50:40Z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