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05781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4679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150" dirty="0">
                <a:solidFill>
                  <a:prstClr val="black"/>
                </a:solidFill>
                <a:latin typeface="Times New Roman" pitchFamily="18" charset="0"/>
                <a:cs typeface="Times New Roman" pitchFamily="18" charset="0"/>
              </a:rPr>
              <a:t>Көшпелі бұлтты, </a:t>
            </a:r>
            <a:r>
              <a:rPr lang="kk-KZ" sz="1150" dirty="0" smtClean="0">
                <a:solidFill>
                  <a:prstClr val="black"/>
                </a:solidFill>
                <a:latin typeface="Times New Roman" pitchFamily="18" charset="0"/>
                <a:cs typeface="Times New Roman" pitchFamily="18" charset="0"/>
              </a:rPr>
              <a:t>күндіз жаңбыр, </a:t>
            </a:r>
            <a:r>
              <a:rPr lang="kk-KZ" sz="1150" dirty="0">
                <a:solidFill>
                  <a:prstClr val="black"/>
                </a:solidFill>
                <a:latin typeface="Times New Roman" pitchFamily="18" charset="0"/>
                <a:cs typeface="Times New Roman" pitchFamily="18" charset="0"/>
              </a:rPr>
              <a:t>найзағай, бұршақ</a:t>
            </a:r>
            <a:r>
              <a:rPr lang="ru-RU" sz="1150" dirty="0">
                <a:solidFill>
                  <a:prstClr val="black"/>
                </a:solidFill>
                <a:latin typeface="Times New Roman" pitchFamily="18" charset="0"/>
                <a:cs typeface="Times New Roman" pitchFamily="18" charset="0"/>
              </a:rPr>
              <a:t>. </a:t>
            </a:r>
            <a:r>
              <a:rPr lang="ru-RU" sz="1150" dirty="0" err="1" smtClean="0">
                <a:solidFill>
                  <a:prstClr val="black"/>
                </a:solidFill>
                <a:latin typeface="Times New Roman" pitchFamily="18" charset="0"/>
                <a:cs typeface="Times New Roman" pitchFamily="18" charset="0"/>
              </a:rPr>
              <a:t>Оңтүстік-шығыстан</a:t>
            </a:r>
            <a:r>
              <a:rPr lang="ru-RU" sz="1150" dirty="0" smtClean="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соғатын</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жел</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солтүстік-батысқа</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ауысады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күші</a:t>
            </a:r>
            <a:r>
              <a:rPr lang="ru-RU" sz="1150" dirty="0">
                <a:solidFill>
                  <a:prstClr val="black"/>
                </a:solidFill>
                <a:latin typeface="Times New Roman" pitchFamily="18" charset="0"/>
                <a:cs typeface="Times New Roman" pitchFamily="18" charset="0"/>
              </a:rPr>
              <a:t> 5-10,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екпіні</a:t>
            </a:r>
            <a:r>
              <a:rPr lang="ru-RU" sz="1150" dirty="0">
                <a:solidFill>
                  <a:prstClr val="black"/>
                </a:solidFill>
                <a:latin typeface="Times New Roman" pitchFamily="18" charset="0"/>
                <a:cs typeface="Times New Roman" pitchFamily="18" charset="0"/>
              </a:rPr>
              <a:t> 15-18 м/с. </a:t>
            </a:r>
            <a:r>
              <a:rPr lang="ru-RU" sz="1150" dirty="0" err="1">
                <a:solidFill>
                  <a:prstClr val="black"/>
                </a:solidFill>
                <a:latin typeface="Times New Roman" pitchFamily="18" charset="0"/>
                <a:cs typeface="Times New Roman" pitchFamily="18" charset="0"/>
              </a:rPr>
              <a:t>Ауа</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температурасы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түнде</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14-16°,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25</a:t>
            </a:r>
            <a:r>
              <a:rPr lang="ru-RU" sz="1150" dirty="0" smtClean="0">
                <a:solidFill>
                  <a:prstClr val="black"/>
                </a:solidFill>
                <a:latin typeface="Times New Roman" pitchFamily="18" charset="0"/>
                <a:cs typeface="Times New Roman" pitchFamily="18" charset="0"/>
              </a:rPr>
              <a:t>-27° </a:t>
            </a:r>
            <a:r>
              <a:rPr lang="ru-RU" sz="1150" dirty="0" err="1">
                <a:solidFill>
                  <a:prstClr val="black"/>
                </a:solidFill>
                <a:latin typeface="Times New Roman" pitchFamily="18" charset="0"/>
                <a:cs typeface="Times New Roman" pitchFamily="18" charset="0"/>
              </a:rPr>
              <a:t>жылы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болады</a:t>
            </a:r>
            <a:r>
              <a:rPr lang="ru-RU" sz="1150" dirty="0" smtClean="0">
                <a:solidFill>
                  <a:prstClr val="black"/>
                </a:solidFill>
                <a:latin typeface="Times New Roman" pitchFamily="18" charset="0"/>
                <a:cs typeface="Times New Roman" pitchFamily="18" charset="0"/>
              </a:rPr>
              <a:t>.</a:t>
            </a:r>
            <a:endParaRPr lang="ru-RU" sz="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солтүстік-шығыстан, солтүстіктен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855625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2" name="TextBox 13"/>
          <p:cNvSpPr txBox="1"/>
          <p:nvPr/>
        </p:nvSpPr>
        <p:spPr>
          <a:xfrm>
            <a:off x="5025122" y="23549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20903</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3496</cp:revision>
  <cp:lastPrinted>2021-07-01T03:56:27Z</cp:lastPrinted>
  <dcterms:created xsi:type="dcterms:W3CDTF">2018-03-27T06:03:00Z</dcterms:created>
  <dcterms:modified xsi:type="dcterms:W3CDTF">2025-06-08T07:53:00Z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