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0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216215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8526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бұршақ</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15-18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22-24°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4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маусымға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 жаңбыр, найзағай. Жел </a:t>
            </a:r>
            <a:r>
              <a:rPr lang="kk-KZ" sz="1200" dirty="0" smtClean="0">
                <a:solidFill>
                  <a:prstClr val="black"/>
                </a:solidFill>
                <a:latin typeface="Times New Roman" pitchFamily="18" charset="0"/>
                <a:cs typeface="Times New Roman" pitchFamily="18" charset="0"/>
              </a:rPr>
              <a:t>солтүстік-шығыстан, солтүстіктен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 </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6896765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0" name="TextBox 13"/>
          <p:cNvSpPr txBox="1"/>
          <p:nvPr/>
        </p:nvSpPr>
        <p:spPr>
          <a:xfrm>
            <a:off x="5002385" y="249031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85" y="339575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18355</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3206</cp:revision>
  <cp:lastPrinted>2021-07-01T03:56:27Z</cp:lastPrinted>
  <dcterms:created xsi:type="dcterms:W3CDTF">2018-03-27T06:03:00Z</dcterms:created>
  <dcterms:modified xsi:type="dcterms:W3CDTF">2025-06-08T07:49:07Z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