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3658" y="-1829"/>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159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08 </a:t>
                      </a:r>
                      <a:r>
                        <a:rPr lang="kk-KZ" sz="1200" b="1" i="1" dirty="0">
                          <a:solidFill>
                            <a:schemeClr val="tx2">
                              <a:lumMod val="50000"/>
                            </a:schemeClr>
                          </a:solidFill>
                          <a:latin typeface="Times New Roman" pitchFamily="18" charset="0"/>
                          <a:cs typeface="Times New Roman" pitchFamily="18" charset="0"/>
                        </a:rPr>
                        <a:t>маусым</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solidFill>
                  <a:srgbClr val="000000"/>
                </a:solidFill>
                <a:latin typeface="Times New Roman" pitchFamily="18" charset="0"/>
                <a:cs typeface="Times New Roman" pitchFamily="18" charset="0"/>
              </a:rPr>
              <a:t>08 </a:t>
            </a:r>
            <a:r>
              <a:rPr lang="kk-KZ" sz="1200" b="1" dirty="0">
                <a:latin typeface="Times New Roman" pitchFamily="18" charset="0"/>
                <a:cs typeface="Times New Roman" pitchFamily="18" charset="0"/>
              </a:rPr>
              <a:t>маусым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89708812"/>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19</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 0,04</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66</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0,13</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545</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0,1</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25</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0,1</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16</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0,04</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15</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1,9</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09 маусым</a:t>
            </a:r>
            <a:r>
              <a:rPr lang="kk-KZ" sz="1100" b="1" dirty="0">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08 </a:t>
            </a:r>
            <a:r>
              <a:rPr lang="kk-KZ" sz="1100" b="1" dirty="0">
                <a:latin typeface="Times New Roman" pitchFamily="18" charset="0"/>
                <a:cs typeface="Times New Roman" pitchFamily="18" charset="0"/>
              </a:rPr>
              <a:t>маусымға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09 </a:t>
            </a:r>
            <a:r>
              <a:rPr lang="kk-KZ" sz="1100" b="1" dirty="0">
                <a:latin typeface="Times New Roman" pitchFamily="18" charset="0"/>
                <a:cs typeface="Times New Roman" pitchFamily="18" charset="0"/>
              </a:rPr>
              <a:t>маусымға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lvl="0" indent="182563" algn="just">
              <a:tabLst>
                <a:tab pos="182563" algn="l"/>
              </a:tabLst>
            </a:pPr>
            <a:r>
              <a:rPr lang="kk-KZ" sz="1100" dirty="0">
                <a:latin typeface="Times New Roman" pitchFamily="18" charset="0"/>
                <a:cs typeface="Times New Roman" pitchFamily="18" charset="0"/>
              </a:rPr>
              <a:t> Көшпелі бұлтты,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Оңтүстік-шығыстан, оңтүстіктен жел соғады, күші  5-10 м/с. Ауа температурасы түнде 7-9, күндіз 24-26 градус жылы.</a:t>
            </a:r>
          </a:p>
          <a:p>
            <a:pPr indent="180975" algn="ctr">
              <a:tabLst>
                <a:tab pos="179388" algn="l"/>
              </a:tabLst>
            </a:pPr>
            <a:r>
              <a:rPr lang="kk-KZ" sz="1100" b="1" dirty="0">
                <a:solidFill>
                  <a:srgbClr val="000000"/>
                </a:solidFill>
                <a:latin typeface="Times New Roman" pitchFamily="18" charset="0"/>
                <a:cs typeface="Times New Roman" pitchFamily="18" charset="0"/>
              </a:rPr>
              <a:t>10 маусым</a:t>
            </a:r>
            <a:r>
              <a:rPr lang="kk-KZ" sz="1100" b="1" dirty="0">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09 </a:t>
            </a:r>
            <a:r>
              <a:rPr lang="kk-KZ" sz="1100" b="1" dirty="0">
                <a:latin typeface="Times New Roman" pitchFamily="18" charset="0"/>
                <a:cs typeface="Times New Roman" pitchFamily="18" charset="0"/>
              </a:rPr>
              <a:t>маусымға </a:t>
            </a:r>
            <a:r>
              <a:rPr lang="kk-KZ" altLang="ru-RU" sz="1100" b="1" dirty="0">
                <a:solidFill>
                  <a:srgbClr val="000000"/>
                </a:solidFill>
                <a:latin typeface="Times New Roman" pitchFamily="18" charset="0"/>
                <a:cs typeface="Times New Roman" pitchFamily="18" charset="0"/>
              </a:rPr>
              <a:t>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10 </a:t>
            </a:r>
            <a:r>
              <a:rPr lang="kk-KZ" sz="1100" b="1" dirty="0">
                <a:latin typeface="Times New Roman" pitchFamily="18" charset="0"/>
                <a:cs typeface="Times New Roman" pitchFamily="18" charset="0"/>
              </a:rPr>
              <a:t>маусымға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Солтүстік-шығыстан, шығыстан жел соғады, күші  9-14 м/с. Ауа температурасы 10-12 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09</a:t>
            </a:r>
            <a:r>
              <a:rPr 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маусымға, 10</a:t>
            </a:r>
            <a:r>
              <a:rPr 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маусымға</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1923925"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/Т.Марьина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16567</TotalTime>
  <Words>593</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6422</cp:revision>
  <cp:lastPrinted>2021-07-01T03:56:27Z</cp:lastPrinted>
  <dcterms:created xsi:type="dcterms:W3CDTF">2018-03-27T06:03:00Z</dcterms:created>
  <dcterms:modified xsi:type="dcterms:W3CDTF">2025-06-08T07:37:22Z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