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7225990"/>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a:t>
            </a:r>
            <a:r>
              <a:rPr lang="kk-KZ" sz="1200" b="1" dirty="0" smtClean="0">
                <a:solidFill>
                  <a:prstClr val="black"/>
                </a:solidFill>
                <a:latin typeface="Times New Roman" panose="02020603050405020304" pitchFamily="18" charset="0"/>
                <a:cs typeface="Times New Roman" panose="02020603050405020304" pitchFamily="18" charset="0"/>
              </a:rPr>
              <a:t>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10</a:t>
            </a:r>
            <a:r>
              <a:rPr lang="kk-KZ" sz="1200" b="1" dirty="0" smtClean="0">
                <a:solidFill>
                  <a:prstClr val="black"/>
                </a:solidFill>
                <a:latin typeface="Times New Roman" panose="02020603050405020304" pitchFamily="18" charset="0"/>
                <a:cs typeface="Times New Roman" panose="02020603050405020304" pitchFamily="18" charset="0"/>
              </a:rPr>
              <a:t>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 шығыстан түнде 3</a:t>
            </a:r>
            <a:r>
              <a:rPr lang="ru-RU" sz="1200" dirty="0" smtClean="0">
                <a:solidFill>
                  <a:prstClr val="black"/>
                </a:solidFill>
                <a:latin typeface="Times New Roman" panose="02020603050405020304" pitchFamily="18" charset="0"/>
                <a:cs typeface="Times New Roman" panose="02020603050405020304" pitchFamily="18" charset="0"/>
              </a:rPr>
              <a:t>-8,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5-10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27-29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11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10 маусым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11 мусым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cs typeface="Times New Roman" panose="02020603050405020304" pitchFamily="18" charset="0"/>
              </a:rPr>
              <a:t>Көшпелі</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Солтүстік-шығыстан </a:t>
            </a:r>
            <a:r>
              <a:rPr lang="kk-KZ" sz="1200" kern="900" dirty="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13-15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7796505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473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sz="1200" b="1" dirty="0" smtClean="0">
                <a:solidFill>
                  <a:prstClr val="black"/>
                </a:solidFill>
                <a:latin typeface="Times New Roman" panose="02020603050405020304" pitchFamily="18" charset="0"/>
                <a:cs typeface="Times New Roman" panose="02020603050405020304" pitchFamily="18" charset="0"/>
              </a:rPr>
              <a:t>маусым</a:t>
            </a:r>
          </a:p>
          <a:p>
            <a:pPr lvl="0"/>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a:solidFill>
                  <a:prstClr val="black"/>
                </a:solidFill>
                <a:latin typeface="Times New Roman" panose="02020603050405020304" pitchFamily="18" charset="0"/>
                <a:cs typeface="Times New Roman" panose="02020603050405020304" pitchFamily="18" charset="0"/>
              </a:rPr>
              <a:t>түнде </a:t>
            </a:r>
            <a:r>
              <a:rPr lang="kk-KZ" sz="1200" smtClean="0">
                <a:solidFill>
                  <a:prstClr val="black"/>
                </a:solidFill>
                <a:latin typeface="Times New Roman" panose="02020603050405020304" pitchFamily="18" charset="0"/>
                <a:cs typeface="Times New Roman" panose="02020603050405020304" pitchFamily="18" charset="0"/>
              </a:rPr>
              <a:t>10 </a:t>
            </a:r>
            <a:r>
              <a:rPr lang="kk-KZ" sz="1200" dirty="0">
                <a:solidFill>
                  <a:prstClr val="black"/>
                </a:solidFill>
                <a:latin typeface="Times New Roman" panose="02020603050405020304" pitchFamily="18" charset="0"/>
                <a:cs typeface="Times New Roman" panose="02020603050405020304" pitchFamily="18" charset="0"/>
              </a:rPr>
              <a:t>маусым 2025 ж. метеорологиялық жағдайлар қала атмосферасында ластаушы заттардың жиналу ықпал етеді.</a:t>
            </a:r>
          </a:p>
          <a:p>
            <a:pPr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24499</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4825</cp:revision>
  <cp:lastPrinted>2021-07-01T07:38:07Z</cp:lastPrinted>
  <dcterms:created xsi:type="dcterms:W3CDTF">2018-03-27T06:03:00Z</dcterms:created>
  <dcterms:modified xsi:type="dcterms:W3CDTF">2025-06-09T06:34:09Z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