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716" y="9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127133194"/>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№160</a:t>
                      </a:r>
                      <a:r>
                        <a:rPr lang="ru-RU" altLang="x-none" sz="1600" b="1" i="1" baseline="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маусым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31966457"/>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56</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0,348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0,167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413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0,083</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 маусым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10 маусымға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09 </a:t>
            </a:r>
            <a:r>
              <a:rPr lang="ru-RU" altLang="ru-RU" sz="1150" b="1" dirty="0" err="1">
                <a:latin typeface="Times New Roman" pitchFamily="18" charset="0"/>
                <a:cs typeface="Times New Roman" pitchFamily="18" charset="0"/>
              </a:rPr>
              <a:t>маусым</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10 </a:t>
            </a:r>
            <a:r>
              <a:rPr lang="ru-RU" altLang="ru-RU" sz="1150" b="1" dirty="0" err="1" smtClean="0">
                <a:latin typeface="Times New Roman" pitchFamily="18" charset="0"/>
                <a:cs typeface="Times New Roman" pitchFamily="18" charset="0"/>
              </a:rPr>
              <a:t>маусым</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dirty="0" smtClean="0">
                <a:latin typeface="Times New Roman"/>
                <a:ea typeface="Times New Roman"/>
              </a:rPr>
              <a:t>Көшпелі </a:t>
            </a:r>
            <a:r>
              <a:rPr lang="kk-KZ" sz="1200" dirty="0">
                <a:latin typeface="Times New Roman"/>
                <a:ea typeface="Times New Roman"/>
              </a:rPr>
              <a:t>бұлтты, түнде аздаған өткінші жаңбыр, найзағай. Оңтүстік-шығыстан оңтүстік-батыстан жел соғады, күші түнде 1-6, күндіз 7-12 м/с. Ауа температурасы түнде 20-22 жылы, күндіз 33-35 градус қатты ыстық.</a:t>
            </a:r>
            <a:endParaRPr lang="kk-KZ" sz="1150" kern="1400" dirty="0" smtClean="0">
              <a:latin typeface="Times New Roman"/>
              <a:ea typeface="Times New Roman"/>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10</a:t>
            </a:r>
            <a:r>
              <a:rPr lang="kk-KZ" altLang="ru-RU" sz="1150" b="1" dirty="0" smtClean="0">
                <a:latin typeface="Times New Roman" pitchFamily="18" charset="0"/>
                <a:cs typeface="Times New Roman" pitchFamily="18" charset="0"/>
              </a:rPr>
              <a:t> маусым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11 </a:t>
            </a:r>
            <a:r>
              <a:rPr lang="kk-KZ" altLang="ru-RU" sz="1150" b="1" dirty="0" smtClean="0">
                <a:latin typeface="Times New Roman" pitchFamily="18" charset="0"/>
                <a:cs typeface="Times New Roman" pitchFamily="18" charset="0"/>
              </a:rPr>
              <a:t>маусым</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150" kern="1400" dirty="0" smtClean="0">
                <a:solidFill>
                  <a:prstClr val="black"/>
                </a:solidFill>
                <a:latin typeface="Times New Roman"/>
                <a:ea typeface="Times New Roman"/>
              </a:rPr>
              <a:t>Көшпелі бұлтты, жауын-шашынсыз</a:t>
            </a:r>
            <a:r>
              <a:rPr lang="kk-KZ" sz="1150" kern="1400" dirty="0" smtClean="0">
                <a:latin typeface="Times New Roman"/>
                <a:ea typeface="Times New Roman"/>
              </a:rPr>
              <a:t>. </a:t>
            </a:r>
            <a:r>
              <a:rPr lang="kk-KZ" sz="1150" kern="1400" dirty="0" smtClean="0">
                <a:latin typeface="Times New Roman"/>
                <a:ea typeface="Times New Roman"/>
              </a:rPr>
              <a:t>Батыстан </a:t>
            </a:r>
            <a:r>
              <a:rPr lang="kk-KZ" sz="1150" kern="1400" dirty="0" smtClean="0">
                <a:latin typeface="Times New Roman"/>
                <a:ea typeface="Times New Roman"/>
              </a:rPr>
              <a:t>жел соғады, күші 2-7 м/с</a:t>
            </a:r>
            <a:r>
              <a:rPr lang="kk-KZ" sz="1150" kern="1400" dirty="0">
                <a:latin typeface="Times New Roman"/>
                <a:ea typeface="Times New Roman"/>
              </a:rPr>
              <a:t>. Ауа температурасы</a:t>
            </a:r>
            <a:r>
              <a:rPr lang="kk-KZ" sz="1150" kern="1400" dirty="0">
                <a:solidFill>
                  <a:srgbClr val="FF0000"/>
                </a:solidFill>
                <a:latin typeface="Times New Roman"/>
                <a:ea typeface="Times New Roman"/>
              </a:rPr>
              <a:t> </a:t>
            </a:r>
            <a:r>
              <a:rPr lang="kk-KZ" sz="1150" kern="1400" dirty="0" smtClean="0">
                <a:latin typeface="Times New Roman"/>
                <a:ea typeface="Times New Roman"/>
              </a:rPr>
              <a:t>20-22</a:t>
            </a:r>
            <a:r>
              <a:rPr lang="kk-KZ" sz="1150" kern="1400" dirty="0" smtClean="0">
                <a:solidFill>
                  <a:srgbClr val="FF0000"/>
                </a:solidFill>
                <a:latin typeface="Times New Roman"/>
                <a:ea typeface="Times New Roman"/>
              </a:rPr>
              <a:t> </a:t>
            </a:r>
            <a:r>
              <a:rPr lang="kk-KZ" sz="115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түнде 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28097</TotalTime>
  <Words>584</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4657</cp:revision>
  <cp:lastPrinted>2023-02-06T06:57:51Z</cp:lastPrinted>
  <dcterms:created xsi:type="dcterms:W3CDTF">2018-03-27T06:03:00Z</dcterms:created>
  <dcterms:modified xsi:type="dcterms:W3CDTF">2025-06-09T07:18:46Z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