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685365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10826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10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200" b="1" dirty="0" smtClean="0">
                <a:latin typeface="Times New Roman" panose="02020603050405020304" pitchFamily="18" charset="0"/>
                <a:cs typeface="Times New Roman" panose="02020603050405020304" pitchFamily="18" charset="0"/>
              </a:rPr>
              <a:t>09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00" b="1" dirty="0" smtClean="0">
                <a:latin typeface="Times New Roman" panose="02020603050405020304" pitchFamily="18" charset="0"/>
                <a:cs typeface="Times New Roman" panose="02020603050405020304" pitchFamily="18" charset="0"/>
              </a:rPr>
              <a:t>10</a:t>
            </a:r>
            <a:r>
              <a:rPr 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Аздаған </a:t>
            </a:r>
            <a:r>
              <a:rPr lang="kk-KZ" sz="1200" kern="1400" dirty="0">
                <a:solidFill>
                  <a:srgbClr val="000000"/>
                </a:solidFill>
                <a:latin typeface="Times New Roman" panose="02020603050405020304" pitchFamily="18" charset="0"/>
                <a:ea typeface="Times New Roman" panose="02020603050405020304" pitchFamily="18" charset="0"/>
              </a:rPr>
              <a:t>бұлтты, 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Солтүстік-шығыстан жел </a:t>
            </a:r>
            <a:r>
              <a:rPr lang="kk-KZ" sz="1200" kern="1400" dirty="0">
                <a:solidFill>
                  <a:srgbClr val="000000"/>
                </a:solidFill>
                <a:latin typeface="Times New Roman" panose="02020603050405020304" pitchFamily="18" charset="0"/>
                <a:ea typeface="Times New Roman" panose="02020603050405020304" pitchFamily="18" charset="0"/>
              </a:rPr>
              <a:t>соғады, </a:t>
            </a:r>
            <a:r>
              <a:rPr lang="kk-KZ" sz="1200" kern="1400" dirty="0" smtClean="0">
                <a:solidFill>
                  <a:srgbClr val="000000"/>
                </a:solidFill>
                <a:latin typeface="Times New Roman" panose="02020603050405020304" pitchFamily="18" charset="0"/>
                <a:ea typeface="Times New Roman" panose="02020603050405020304" pitchFamily="18" charset="0"/>
              </a:rPr>
              <a:t>күші 5-10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13-15,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28-30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11</a:t>
            </a:r>
            <a:r>
              <a:rPr lang="kk-KZ" sz="1200" b="1" dirty="0" smtClean="0">
                <a:solidFill>
                  <a:srgbClr val="000000"/>
                </a:solidFill>
                <a:latin typeface="Times New Roman" pitchFamily="18" charset="0"/>
                <a:cs typeface="Times New Roman" pitchFamily="18" charset="0"/>
              </a:rPr>
              <a:t> 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1-6 м/с</a:t>
            </a:r>
            <a:r>
              <a:rPr lang="kk-KZ" sz="1200" dirty="0">
                <a:latin typeface="Times New Roman" panose="02020603050405020304" pitchFamily="18" charset="0"/>
                <a:cs typeface="Times New Roman" panose="02020603050405020304" pitchFamily="18" charset="0"/>
              </a:rPr>
              <a:t>. Ауа </a:t>
            </a:r>
            <a:r>
              <a:rPr lang="kk-KZ" sz="120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784308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685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254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10 маусымда, 11 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көтерінкі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28428</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5695</cp:revision>
  <cp:lastPrinted>2021-07-01T07:38:07Z</cp:lastPrinted>
  <dcterms:created xsi:type="dcterms:W3CDTF">2018-03-27T06:03:00Z</dcterms:created>
  <dcterms:modified xsi:type="dcterms:W3CDTF">2025-06-09T09:37:38Z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