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72" y="14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26089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777962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0,153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солтүстік-шығысқа ауысып</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32-34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11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солтүстік-батысқа ауысып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32144</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6363</cp:revision>
  <cp:lastPrinted>2021-07-01T03:56:27Z</cp:lastPrinted>
  <dcterms:created xsi:type="dcterms:W3CDTF">2018-03-27T06:03:00Z</dcterms:created>
  <dcterms:modified xsi:type="dcterms:W3CDTF">2025-06-09T08:29:03Z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