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33061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Көшпелі бұлтты, </a:t>
            </a:r>
            <a:r>
              <a:rPr lang="kk-KZ" sz="1150" dirty="0" smtClean="0">
                <a:solidFill>
                  <a:prstClr val="black"/>
                </a:solidFill>
                <a:latin typeface="Times New Roman" pitchFamily="18" charset="0"/>
                <a:cs typeface="Times New Roman" pitchFamily="18" charset="0"/>
              </a:rPr>
              <a:t>күндіз жаңбыр, </a:t>
            </a:r>
            <a:r>
              <a:rPr lang="kk-KZ" sz="1150" dirty="0">
                <a:solidFill>
                  <a:prstClr val="black"/>
                </a:solidFill>
                <a:latin typeface="Times New Roman" pitchFamily="18" charset="0"/>
                <a:cs typeface="Times New Roman" pitchFamily="18" charset="0"/>
              </a:rPr>
              <a:t>найзағай, бұршақ</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Жел</a:t>
            </a:r>
            <a:r>
              <a:rPr lang="ru-RU" sz="1150" dirty="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солтүстік-батыстан</a:t>
            </a:r>
            <a:r>
              <a:rPr lang="ru-RU" sz="1150" dirty="0" smtClean="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соғады</a:t>
            </a:r>
            <a:r>
              <a:rPr lang="ru-RU" sz="1150" dirty="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күші</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5-10</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екпіні</a:t>
            </a:r>
            <a:r>
              <a:rPr lang="ru-RU" sz="1150" dirty="0">
                <a:solidFill>
                  <a:prstClr val="black"/>
                </a:solidFill>
                <a:latin typeface="Times New Roman" pitchFamily="18" charset="0"/>
                <a:cs typeface="Times New Roman" pitchFamily="18" charset="0"/>
              </a:rPr>
              <a:t> 15-18 м/с. </a:t>
            </a:r>
            <a:r>
              <a:rPr lang="ru-RU" sz="1150" dirty="0" err="1">
                <a:solidFill>
                  <a:prstClr val="black"/>
                </a:solidFill>
                <a:latin typeface="Times New Roman" pitchFamily="18" charset="0"/>
                <a:cs typeface="Times New Roman" pitchFamily="18" charset="0"/>
              </a:rPr>
              <a:t>Ауа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температурасы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түнде</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13-15°,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26-28° </a:t>
            </a:r>
            <a:r>
              <a:rPr lang="ru-RU" sz="1150" dirty="0" err="1">
                <a:solidFill>
                  <a:prstClr val="black"/>
                </a:solidFill>
                <a:latin typeface="Times New Roman" pitchFamily="18" charset="0"/>
                <a:cs typeface="Times New Roman" pitchFamily="18" charset="0"/>
              </a:rPr>
              <a:t>жылы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болады</a:t>
            </a:r>
            <a:r>
              <a:rPr lang="ru-RU" sz="1150" dirty="0" smtClean="0">
                <a:solidFill>
                  <a:prstClr val="black"/>
                </a:solidFill>
                <a:latin typeface="Times New Roman" pitchFamily="18" charset="0"/>
                <a:cs typeface="Times New Roman" pitchFamily="18" charset="0"/>
              </a:rPr>
              <a:t>.</a:t>
            </a:r>
            <a:endParaRPr lang="ru-RU" sz="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a:t>
            </a:r>
            <a:r>
              <a:rPr lang="kk-KZ" sz="1200" dirty="0">
                <a:solidFill>
                  <a:prstClr val="black"/>
                </a:solidFill>
                <a:latin typeface="Times New Roman" pitchFamily="18" charset="0"/>
                <a:cs typeface="Times New Roman" pitchFamily="18" charset="0"/>
              </a:rPr>
              <a:t>, солтүстіктен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617765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25122" y="23549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20906</TotalTime>
  <Words>655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2021-07-01T03:56:27Z</cp:lastPrinted>
  <dcterms:created xsi:type="dcterms:W3CDTF">2018-03-27T06:03:00Z</dcterms:created>
  <dcterms:modified xsi:type="dcterms:W3CDTF">2025-06-09T08:08:48Z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