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160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09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09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5917223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10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 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Оңтүстіктен,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түнде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5-10 м/с, </a:t>
            </a:r>
            <a:r>
              <a:rPr lang="kk-KZ" sz="1100" dirty="0">
                <a:latin typeface="Times New Roman" pitchFamily="18" charset="0"/>
                <a:cs typeface="Times New Roman" pitchFamily="18" charset="0"/>
              </a:rPr>
              <a:t>күндіз 9-14 м/с. Ауа температурасы түнде            10-12, күндіз 26-28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11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10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11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9-14 м/с. Ауа температурасы 11-13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10</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11</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16571</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6427</cp:revision>
  <cp:lastPrinted>2021-07-01T03:56:27Z</cp:lastPrinted>
  <dcterms:created xsi:type="dcterms:W3CDTF">2018-03-27T06:03:00Z</dcterms:created>
  <dcterms:modified xsi:type="dcterms:W3CDTF">2025-06-09T07:06:31Z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