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694128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северо-восточный 5-10 м/с. Температура воздуха ночью 14-16,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86803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июня, ночью 12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44877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6677</cp:revision>
  <cp:lastPrinted>2021-11-30T05:55:24Z</cp:lastPrinted>
  <dcterms:created xsi:type="dcterms:W3CDTF">2018-03-27T06:03:00Z</dcterms:created>
  <dcterms:modified xsi:type="dcterms:W3CDTF">2025-06-10T06:40:52Z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