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26120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 10 июня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ночью 2-7, днем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959307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60493" y="216315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9837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22581</TotalTime>
  <Words>700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3557</cp:revision>
  <cp:lastPrinted>2021-10-18T15:52:53Z</cp:lastPrinted>
  <dcterms:created xsi:type="dcterms:W3CDTF">2018-03-27T06:03:00Z</dcterms:created>
  <dcterms:modified xsi:type="dcterms:W3CDTF">2025-06-10T07:48:13Z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