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8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696657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38815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с переходом на северо-западный 5-10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15-17,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32-34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17-19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31113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5861</cp:revision>
  <cp:lastPrinted>2021-07-01T03:56:27Z</cp:lastPrinted>
  <dcterms:created xsi:type="dcterms:W3CDTF">2018-03-27T06:03:00Z</dcterms:created>
  <dcterms:modified xsi:type="dcterms:W3CDTF">2025-06-10T06:15:49Z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