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40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497432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июня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 7-12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4-16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4831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519884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18625</TotalTime>
  <Words>612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3208</cp:revision>
  <cp:lastPrinted>2021-07-01T03:56:27Z</cp:lastPrinted>
  <dcterms:created xsi:type="dcterms:W3CDTF">2018-03-27T06:03:00Z</dcterms:created>
  <dcterms:modified xsi:type="dcterms:W3CDTF">2025-06-10T07:59:40Z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