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>
        <p:scale>
          <a:sx n="90" d="100"/>
          <a:sy n="90" d="100"/>
        </p:scale>
        <p:origin x="2242" y="5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4684208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161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10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10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во второй половине дня кратковременный дождь, гроза, град. Ветер восточный, юго-восточный 9-14, днем порывы 15-18 м/с. Температура воздуха ночью                14-16, днем 29-31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Температура воздуха 16-18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8571" y="2610192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182563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82885484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646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61</cp:revision>
  <dcterms:modified xsi:type="dcterms:W3CDTF">2025-06-10T07:30:12Z</dcterms:modified>
</cp:coreProperties>
</file>