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296461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июня по 20 ч. 11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северо-восточный с переходом на юго-восточный 7-12, ночью порывы 15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июня по 08 ч. 12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86362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5027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732</cp:revision>
  <cp:lastPrinted>2021-07-01T03:56:27Z</cp:lastPrinted>
  <dcterms:created xsi:type="dcterms:W3CDTF">2024-09-22T07:48:17Z</dcterms:created>
  <dcterms:modified xsi:type="dcterms:W3CDTF">2025-06-10T07:22:57Z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