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128186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 по 20 ч. 11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            ночью 2-7, днем 9-14 м/с. Температура воздуха ночью 12-14 днем 28-30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 по 08 ч. 12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11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11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18754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6763</cp:revision>
  <cp:lastPrinted>2021-07-01T03:56:27Z</cp:lastPrinted>
  <dcterms:created xsi:type="dcterms:W3CDTF">2018-03-27T06:03:00Z</dcterms:created>
  <dcterms:modified xsi:type="dcterms:W3CDTF">2025-06-10T07:29:40Z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