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115535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84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ночью 2-7, днем 6-11 м/с. Температура воздуха ночью 14-16, днем 28-30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150088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23020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3657</cp:revision>
  <cp:lastPrinted>2021-07-01T03:56:27Z</cp:lastPrinted>
  <dcterms:created xsi:type="dcterms:W3CDTF">2018-03-27T06:03:00Z</dcterms:created>
  <dcterms:modified xsi:type="dcterms:W3CDTF">2025-06-10T06:47:24Z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