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9" d="100"/>
          <a:sy n="89" d="100"/>
        </p:scale>
        <p:origin x="300"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67208026"/>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161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маусым</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5557" y="70991"/>
            <a:ext cx="4822956"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11</a:t>
            </a:r>
            <a:r>
              <a:rPr lang="kk-KZ" sz="1200" b="1" dirty="0" smtClean="0">
                <a:solidFill>
                  <a:prstClr val="black"/>
                </a:solidFill>
                <a:latin typeface="Times New Roman" panose="02020603050405020304" pitchFamily="18" charset="0"/>
                <a:cs typeface="Times New Roman" panose="02020603050405020304" pitchFamily="18" charset="0"/>
              </a:rPr>
              <a:t> маусым</a:t>
            </a:r>
            <a:endParaRPr lang="kk-KZ" sz="1200" b="1" dirty="0">
              <a:solidFill>
                <a:prstClr val="black"/>
              </a:solidFill>
              <a:latin typeface="Times New Roman" panose="02020603050405020304" pitchFamily="18" charset="0"/>
              <a:cs typeface="Times New Roman" panose="02020603050405020304" pitchFamily="18" charset="0"/>
            </a:endParaRPr>
          </a:p>
          <a:p>
            <a:pPr algn="just"/>
            <a:r>
              <a:rPr lang="kk-KZ" altLang="ru-RU" sz="1200" b="1" dirty="0" smtClean="0">
                <a:solidFill>
                  <a:prstClr val="black"/>
                </a:solidFill>
                <a:latin typeface="Times New Roman" panose="02020603050405020304" pitchFamily="18" charset="0"/>
                <a:cs typeface="Times New Roman" panose="02020603050405020304" pitchFamily="18" charset="0"/>
              </a:rPr>
              <a:t>10  </a:t>
            </a:r>
            <a:r>
              <a:rPr lang="kk-KZ" sz="1200" b="1" dirty="0">
                <a:solidFill>
                  <a:prstClr val="black"/>
                </a:solidFill>
                <a:latin typeface="Times New Roman" panose="02020603050405020304" pitchFamily="18" charset="0"/>
                <a:cs typeface="Times New Roman" panose="02020603050405020304" pitchFamily="18" charset="0"/>
              </a:rPr>
              <a:t>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11</a:t>
            </a:r>
            <a:r>
              <a:rPr lang="kk-KZ" sz="1200" b="1" dirty="0" smtClean="0">
                <a:solidFill>
                  <a:prstClr val="black"/>
                </a:solidFill>
                <a:latin typeface="Times New Roman" panose="02020603050405020304" pitchFamily="18" charset="0"/>
                <a:cs typeface="Times New Roman" panose="02020603050405020304" pitchFamily="18" charset="0"/>
              </a:rPr>
              <a:t> 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pPr lvl="0" algn="just"/>
            <a:r>
              <a:rPr lang="kk-KZ" sz="1200" dirty="0">
                <a:latin typeface="Times New Roman" panose="02020603050405020304" pitchFamily="18" charset="0"/>
                <a:cs typeface="Times New Roman" panose="02020603050405020304" pitchFamily="18" charset="0"/>
              </a:rPr>
              <a:t>Көшпелі б</a:t>
            </a:r>
            <a:r>
              <a:rPr lang="ru-RU" sz="1200" dirty="0" err="1">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жауын-шашынсыз</a:t>
            </a:r>
            <a:r>
              <a:rPr lang="ru-RU" sz="1200" dirty="0" smtClean="0">
                <a:solidFill>
                  <a:prstClr val="black"/>
                </a:solidFill>
                <a:latin typeface="Times New Roman" panose="02020603050405020304" pitchFamily="18" charset="0"/>
                <a:cs typeface="Times New Roman" panose="02020603050405020304" pitchFamily="18" charset="0"/>
              </a:rPr>
              <a:t>. Ш</a:t>
            </a:r>
            <a:r>
              <a:rPr lang="kk-KZ" sz="1200" kern="900" dirty="0" smtClean="0">
                <a:solidFill>
                  <a:srgbClr val="000000"/>
                </a:solidFill>
                <a:latin typeface="Times New Roman" panose="02020603050405020304" pitchFamily="18" charset="0"/>
                <a:ea typeface="Times New Roman" panose="02020603050405020304" pitchFamily="18" charset="0"/>
              </a:rPr>
              <a:t>ығыстан</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о</a:t>
            </a:r>
            <a:r>
              <a:rPr lang="kk-KZ" sz="1200" kern="900" dirty="0" smtClean="0">
                <a:solidFill>
                  <a:srgbClr val="000000"/>
                </a:solidFill>
                <a:latin typeface="Times New Roman" panose="02020603050405020304" pitchFamily="18" charset="0"/>
                <a:ea typeface="Times New Roman" panose="02020603050405020304" pitchFamily="18" charset="0"/>
              </a:rPr>
              <a:t>ңтүстік-шығыстан</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түнде </a:t>
            </a:r>
            <a:r>
              <a:rPr lang="kk-KZ" sz="1200" kern="900" dirty="0" smtClean="0">
                <a:solidFill>
                  <a:srgbClr val="000000"/>
                </a:solidFill>
                <a:latin typeface="Times New Roman" panose="02020603050405020304" pitchFamily="18" charset="0"/>
                <a:ea typeface="Times New Roman" panose="02020603050405020304" pitchFamily="18" charset="0"/>
              </a:rPr>
              <a:t>2-7</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күндіз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7-12</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м/с</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29-31 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12 маусым</a:t>
            </a:r>
            <a:endParaRPr lang="kk-KZ" sz="1200" b="1" dirty="0">
              <a:solidFill>
                <a:prstClr val="black"/>
              </a:solidFill>
              <a:latin typeface="Times New Roman" panose="02020603050405020304" pitchFamily="18" charset="0"/>
              <a:cs typeface="Times New Roman" panose="02020603050405020304" pitchFamily="18" charset="0"/>
            </a:endParaRPr>
          </a:p>
          <a:p>
            <a:pPr algn="just"/>
            <a:r>
              <a:rPr lang="kk-KZ" sz="1200" b="1" dirty="0" smtClean="0">
                <a:solidFill>
                  <a:prstClr val="black"/>
                </a:solidFill>
                <a:latin typeface="Times New Roman" panose="02020603050405020304" pitchFamily="18" charset="0"/>
                <a:cs typeface="Times New Roman" panose="02020603050405020304" pitchFamily="18" charset="0"/>
              </a:rPr>
              <a:t> 11 маусым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12 мусым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a:t>
            </a:r>
            <a:r>
              <a:rPr lang="ru-RU" sz="1200" dirty="0" err="1">
                <a:latin typeface="Times New Roman" panose="02020603050405020304" pitchFamily="18" charset="0"/>
                <a:cs typeface="Times New Roman" panose="02020603050405020304" pitchFamily="18" charset="0"/>
              </a:rPr>
              <a:t>ұлтты</a:t>
            </a:r>
            <a:r>
              <a:rPr lang="ru-RU" sz="1200" dirty="0" smtClean="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жаңбыр, </a:t>
            </a:r>
            <a:r>
              <a:rPr lang="kk-KZ" sz="1200" kern="900" dirty="0" smtClean="0">
                <a:solidFill>
                  <a:srgbClr val="000000"/>
                </a:solidFill>
                <a:latin typeface="Times New Roman" panose="02020603050405020304" pitchFamily="18" charset="0"/>
                <a:ea typeface="Times New Roman" panose="02020603050405020304" pitchFamily="18" charset="0"/>
              </a:rPr>
              <a:t>найзағай. Оңтүстік</a:t>
            </a:r>
            <a:r>
              <a:rPr lang="kk-KZ" sz="1200" kern="900" dirty="0" smtClean="0">
                <a:solidFill>
                  <a:srgbClr val="000000"/>
                </a:solidFill>
                <a:latin typeface="Times New Roman" panose="02020603050405020304" pitchFamily="18" charset="0"/>
                <a:ea typeface="Times New Roman" panose="02020603050405020304" pitchFamily="18" charset="0"/>
              </a:rPr>
              <a:t>-шығыстан </a:t>
            </a:r>
            <a:r>
              <a:rPr lang="kk-KZ" sz="1200" kern="900" dirty="0">
                <a:solidFill>
                  <a:srgbClr val="000000"/>
                </a:solidFill>
                <a:latin typeface="Times New Roman" panose="02020603050405020304" pitchFamily="18" charset="0"/>
                <a:ea typeface="Times New Roman" panose="02020603050405020304" pitchFamily="18" charset="0"/>
              </a:rPr>
              <a:t>жел </a:t>
            </a:r>
            <a:r>
              <a:rPr lang="kk-KZ" sz="1200" kern="900" dirty="0" smtClean="0">
                <a:solidFill>
                  <a:srgbClr val="000000"/>
                </a:solidFill>
                <a:latin typeface="Times New Roman" panose="02020603050405020304" pitchFamily="18" charset="0"/>
                <a:ea typeface="Times New Roman" panose="02020603050405020304" pitchFamily="18" charset="0"/>
              </a:rPr>
              <a:t>соғады,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15-17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83840064"/>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1227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10 </a:t>
            </a:r>
            <a:r>
              <a:rPr lang="kk-KZ" sz="1200" b="1" dirty="0" smtClean="0">
                <a:solidFill>
                  <a:prstClr val="black"/>
                </a:solidFill>
                <a:latin typeface="Times New Roman" panose="02020603050405020304" pitchFamily="18" charset="0"/>
                <a:cs typeface="Times New Roman" panose="02020603050405020304" pitchFamily="18" charset="0"/>
              </a:rPr>
              <a:t>маусым</a:t>
            </a:r>
          </a:p>
          <a:p>
            <a:pPr lvl="0"/>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79334" y="337357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4250" y="2391006"/>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a:solidFill>
                  <a:prstClr val="black"/>
                </a:solidFill>
                <a:latin typeface="Times New Roman" panose="02020603050405020304" pitchFamily="18" charset="0"/>
                <a:cs typeface="Times New Roman" panose="02020603050405020304" pitchFamily="18" charset="0"/>
              </a:rPr>
              <a:t>түнде </a:t>
            </a:r>
            <a:r>
              <a:rPr lang="kk-KZ" sz="1200" dirty="0" smtClean="0">
                <a:solidFill>
                  <a:prstClr val="black"/>
                </a:solidFill>
                <a:latin typeface="Times New Roman" panose="02020603050405020304" pitchFamily="18" charset="0"/>
                <a:cs typeface="Times New Roman" panose="02020603050405020304" pitchFamily="18" charset="0"/>
              </a:rPr>
              <a:t>11 </a:t>
            </a:r>
            <a:r>
              <a:rPr lang="kk-KZ" sz="1200" dirty="0">
                <a:solidFill>
                  <a:prstClr val="black"/>
                </a:solidFill>
                <a:latin typeface="Times New Roman" panose="02020603050405020304" pitchFamily="18" charset="0"/>
                <a:cs typeface="Times New Roman" panose="02020603050405020304" pitchFamily="18" charset="0"/>
              </a:rPr>
              <a:t>маусым 2025 ж. метеорологиялық жағдайлар қала атмосферасында ластаушы заттардың жиналу ықпал етеді.</a:t>
            </a:r>
          </a:p>
          <a:p>
            <a:pPr algn="just"/>
            <a:r>
              <a:rPr lang="kk-KZ" sz="12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төмендеуі болады деп күтілуде</a:t>
            </a: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Р.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Маркевич</a:t>
            </a:r>
            <a:r>
              <a:rPr lang="ru-RU" altLang="ru-RU" sz="1200" b="1" i="1" smtClean="0">
                <a:solidFill>
                  <a:srgbClr val="000000"/>
                </a:solidFill>
                <a:latin typeface="Times New Roman" panose="02020603050405020304" pitchFamily="18" charset="0"/>
                <a:cs typeface="Times New Roman" panose="02020603050405020304" pitchFamily="18" charset="0"/>
              </a:rPr>
              <a:t> /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24590</TotalTime>
  <Words>582</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4828</cp:revision>
  <cp:lastPrinted>2021-07-01T07:38:07Z</cp:lastPrinted>
  <dcterms:created xsi:type="dcterms:W3CDTF">2018-03-27T06:03:00Z</dcterms:created>
  <dcterms:modified xsi:type="dcterms:W3CDTF">2025-06-10T07:32:24Z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