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866208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11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Солтүстік-шығыстан, шығыстан жел соғады, күші 9-14 м/с. Ауа температурасы түнде 20-22, күндіз 29-31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екпіні 15-20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493299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26802</TotalTime>
  <Words>554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4795</cp:revision>
  <cp:lastPrinted>2021-07-01T07:38:07Z</cp:lastPrinted>
  <dcterms:created xsi:type="dcterms:W3CDTF">2018-03-27T06:03:00Z</dcterms:created>
  <dcterms:modified xsi:type="dcterms:W3CDTF">2025-06-10T07:20:04Z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