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1"/>
    <p:restoredTop sz="94651"/>
  </p:normalViewPr>
  <p:slideViewPr>
    <p:cSldViewPr snapToGrid="0">
      <p:cViewPr>
        <p:scale>
          <a:sx n="140" d="100"/>
          <a:sy n="140" d="100"/>
        </p:scale>
        <p:origin x="682"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643919099"/>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161</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a:t>
                      </a:r>
                      <a:r>
                        <a:rPr lang="ru-RU" dirty="0"/>
                        <a:t>10</a:t>
                      </a:r>
                      <a:r>
                        <a:rPr lang="ru-RU" baseline="0" dirty="0"/>
                        <a:t> </a:t>
                      </a:r>
                      <a:r>
                        <a:rPr lang="ru-RU" baseline="0" dirty="0" err="1"/>
                        <a:t>маусым</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49298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200" b="1" kern="0" dirty="0">
                <a:solidFill>
                  <a:srgbClr val="000000"/>
                </a:solidFill>
                <a:latin typeface="Times New Roman" pitchFamily="18" charset="0"/>
                <a:ea typeface="Calibri"/>
                <a:cs typeface="Times New Roman" pitchFamily="18" charset="0"/>
                <a:sym typeface="Calibri"/>
              </a:rPr>
              <a:t>Астана </a:t>
            </a:r>
            <a:r>
              <a:rPr lang="ru-RU" altLang="ru-RU" sz="1200" b="1" kern="0" dirty="0" err="1">
                <a:solidFill>
                  <a:srgbClr val="000000"/>
                </a:solidFill>
                <a:latin typeface="Times New Roman" pitchFamily="18" charset="0"/>
                <a:ea typeface="Calibri"/>
                <a:cs typeface="Times New Roman" pitchFamily="18" charset="0"/>
                <a:sym typeface="Calibri"/>
              </a:rPr>
              <a:t>қаласы</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бойынша</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ауа-райы</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болжамы</a:t>
            </a:r>
            <a:r>
              <a:rPr lang="ru-RU" altLang="ru-RU" sz="120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200" b="1" kern="0" dirty="0">
                <a:solidFill>
                  <a:srgbClr val="000000"/>
                </a:solidFill>
                <a:latin typeface="Times New Roman" pitchFamily="18" charset="0"/>
                <a:ea typeface="Calibri"/>
                <a:cs typeface="Times New Roman" pitchFamily="18" charset="0"/>
                <a:sym typeface="Calibri"/>
              </a:rPr>
              <a:t>2025 </a:t>
            </a:r>
            <a:r>
              <a:rPr lang="ru-RU" altLang="ru-RU" sz="1200" b="1" kern="0" dirty="0" err="1">
                <a:solidFill>
                  <a:srgbClr val="000000"/>
                </a:solidFill>
                <a:latin typeface="Times New Roman" pitchFamily="18" charset="0"/>
                <a:ea typeface="Calibri"/>
                <a:cs typeface="Times New Roman" pitchFamily="18" charset="0"/>
                <a:sym typeface="Calibri"/>
              </a:rPr>
              <a:t>жылғы</a:t>
            </a:r>
            <a:r>
              <a:rPr lang="ru-RU" altLang="ru-RU" sz="1200" b="1" kern="0" dirty="0">
                <a:solidFill>
                  <a:srgbClr val="000000"/>
                </a:solidFill>
                <a:latin typeface="Times New Roman" pitchFamily="18" charset="0"/>
                <a:ea typeface="Calibri"/>
                <a:cs typeface="Times New Roman" pitchFamily="18" charset="0"/>
                <a:sym typeface="Calibri"/>
              </a:rPr>
              <a:t> </a:t>
            </a:r>
            <a:r>
              <a:rPr lang="kk-KZ" altLang="ru-RU" sz="1200" b="1" dirty="0">
                <a:latin typeface="Times New Roman" pitchFamily="18" charset="0"/>
                <a:ea typeface="Calibri"/>
                <a:cs typeface="Times New Roman" pitchFamily="18" charset="0"/>
              </a:rPr>
              <a:t>11</a:t>
            </a:r>
            <a:r>
              <a:rPr lang="kk-KZ" altLang="ru-RU" sz="1200" b="1" kern="0" dirty="0">
                <a:solidFill>
                  <a:srgbClr val="000000"/>
                </a:solidFill>
                <a:latin typeface="Times New Roman" pitchFamily="18" charset="0"/>
                <a:ea typeface="Calibri"/>
                <a:cs typeface="Times New Roman" pitchFamily="18" charset="0"/>
                <a:sym typeface="Calibri"/>
              </a:rPr>
              <a:t> маусымға</a:t>
            </a:r>
            <a:endParaRPr lang="ru-RU" altLang="ru-RU" sz="12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200" b="1" kern="0" dirty="0">
                <a:solidFill>
                  <a:srgbClr val="000000"/>
                </a:solidFill>
                <a:latin typeface="Times New Roman" pitchFamily="18" charset="0"/>
                <a:ea typeface="Calibri"/>
                <a:cs typeface="Times New Roman" pitchFamily="18" charset="0"/>
                <a:sym typeface="Calibri"/>
              </a:rPr>
              <a:t>10 </a:t>
            </a:r>
            <a:r>
              <a:rPr lang="ru-RU" altLang="ru-RU" sz="1200" b="1" kern="0" dirty="0" err="1">
                <a:solidFill>
                  <a:srgbClr val="000000"/>
                </a:solidFill>
                <a:latin typeface="Times New Roman" pitchFamily="18" charset="0"/>
                <a:ea typeface="Calibri"/>
                <a:cs typeface="Times New Roman" pitchFamily="18" charset="0"/>
                <a:sym typeface="Calibri"/>
              </a:rPr>
              <a:t>маусым</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сағ</a:t>
            </a:r>
            <a:r>
              <a:rPr lang="ru-RU" altLang="ru-RU" sz="1200" b="1" kern="0" dirty="0">
                <a:solidFill>
                  <a:srgbClr val="000000"/>
                </a:solidFill>
                <a:latin typeface="Times New Roman" pitchFamily="18" charset="0"/>
                <a:ea typeface="Calibri"/>
                <a:cs typeface="Times New Roman" pitchFamily="18" charset="0"/>
                <a:sym typeface="Calibri"/>
              </a:rPr>
              <a:t>. 20-дан </a:t>
            </a:r>
            <a:r>
              <a:rPr lang="ru-RU" altLang="ru-RU" sz="1200" b="1" dirty="0">
                <a:latin typeface="Times New Roman" pitchFamily="18" charset="0"/>
                <a:ea typeface="Calibri"/>
                <a:cs typeface="Times New Roman" pitchFamily="18" charset="0"/>
              </a:rPr>
              <a:t>11</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маусым</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сағ</a:t>
            </a:r>
            <a:r>
              <a:rPr lang="ru-RU" altLang="ru-RU" sz="1200" b="1" kern="0" dirty="0">
                <a:solidFill>
                  <a:srgbClr val="000000"/>
                </a:solidFill>
                <a:latin typeface="Times New Roman" pitchFamily="18" charset="0"/>
                <a:ea typeface="Calibri"/>
                <a:cs typeface="Times New Roman" pitchFamily="18" charset="0"/>
                <a:sym typeface="Calibri"/>
              </a:rPr>
              <a:t>. 20-ға </a:t>
            </a:r>
            <a:r>
              <a:rPr lang="ru-RU" altLang="ru-RU" sz="1200" b="1" kern="0" dirty="0" err="1">
                <a:solidFill>
                  <a:srgbClr val="000000"/>
                </a:solidFill>
                <a:latin typeface="Times New Roman" pitchFamily="18" charset="0"/>
                <a:ea typeface="Calibri"/>
                <a:cs typeface="Times New Roman" pitchFamily="18" charset="0"/>
                <a:sym typeface="Calibri"/>
              </a:rPr>
              <a:t>дейін</a:t>
            </a:r>
            <a:endParaRPr lang="ru-RU" altLang="ru-RU" sz="12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endParaRPr lang="ru-RU" altLang="ru-RU" sz="1200" b="1" kern="0" dirty="0">
              <a:solidFill>
                <a:srgbClr val="000000"/>
              </a:solidFill>
              <a:latin typeface="Times New Roman" pitchFamily="18" charset="0"/>
              <a:ea typeface="Calibri"/>
              <a:cs typeface="Times New Roman" pitchFamily="18" charset="0"/>
              <a:sym typeface="Calibri"/>
            </a:endParaRPr>
          </a:p>
          <a:p>
            <a:pPr indent="182563" algn="just" eaLnBrk="1" fontAlgn="auto" hangingPunct="1">
              <a:spcBef>
                <a:spcPts val="0"/>
              </a:spcBef>
              <a:spcAft>
                <a:spcPts val="0"/>
              </a:spcAft>
              <a:buFontTx/>
              <a:buNone/>
              <a:defRPr/>
            </a:pPr>
            <a:r>
              <a:rPr lang="kk-KZ" sz="1200" kern="0" dirty="0">
                <a:solidFill>
                  <a:prstClr val="black"/>
                </a:solidFill>
                <a:latin typeface="Times New Roman" pitchFamily="18" charset="0"/>
                <a:ea typeface="Calibri"/>
                <a:cs typeface="Times New Roman" pitchFamily="18" charset="0"/>
                <a:sym typeface="Calibri"/>
              </a:rPr>
              <a:t>Көшпелі бұлтты, күннің екінші жартысында жаңбыр, найзағай, бұршақ. Ш</a:t>
            </a:r>
            <a:r>
              <a:rPr lang="kk-KZ" sz="1200" dirty="0">
                <a:solidFill>
                  <a:prstClr val="black"/>
                </a:solidFill>
                <a:latin typeface="Times New Roman" pitchFamily="18" charset="0"/>
                <a:ea typeface="Calibri"/>
                <a:cs typeface="Times New Roman" pitchFamily="18" charset="0"/>
              </a:rPr>
              <a:t>ығыстан, оңтүстік-шығыстан жел соғады, </a:t>
            </a:r>
            <a:r>
              <a:rPr lang="kk-KZ" sz="1200" kern="0" dirty="0">
                <a:solidFill>
                  <a:prstClr val="black"/>
                </a:solidFill>
                <a:latin typeface="Times New Roman" pitchFamily="18" charset="0"/>
                <a:ea typeface="Calibri"/>
                <a:cs typeface="Times New Roman" pitchFamily="18" charset="0"/>
                <a:sym typeface="Calibri"/>
              </a:rPr>
              <a:t>күші 9-14, күндіз екпіні 15-18 м/с</a:t>
            </a:r>
            <a:r>
              <a:rPr lang="ru-RU" sz="1200" kern="0" dirty="0">
                <a:solidFill>
                  <a:prstClr val="black"/>
                </a:solidFill>
                <a:latin typeface="Times New Roman" pitchFamily="18" charset="0"/>
                <a:ea typeface="Calibri"/>
                <a:cs typeface="Times New Roman" pitchFamily="18" charset="0"/>
                <a:sym typeface="Calibri"/>
              </a:rPr>
              <a:t>. </a:t>
            </a:r>
            <a:r>
              <a:rPr lang="kk-KZ" sz="1200" kern="0" dirty="0">
                <a:solidFill>
                  <a:prstClr val="black"/>
                </a:solidFill>
                <a:latin typeface="Times New Roman" pitchFamily="18" charset="0"/>
                <a:ea typeface="Calibri"/>
                <a:cs typeface="Times New Roman" pitchFamily="18" charset="0"/>
                <a:sym typeface="Calibri"/>
              </a:rPr>
              <a:t>Ауа температурасы түнде 14-16</a:t>
            </a:r>
            <a:r>
              <a:rPr lang="kk-KZ" sz="1200" kern="0" dirty="0">
                <a:solidFill>
                  <a:srgbClr val="000000"/>
                </a:solidFill>
                <a:latin typeface="Times New Roman" pitchFamily="18" charset="0"/>
                <a:ea typeface="Calibri"/>
                <a:cs typeface="Times New Roman" pitchFamily="18" charset="0"/>
                <a:sym typeface="Calibri"/>
              </a:rPr>
              <a:t>, күндіз 29-31 градус жылы.</a:t>
            </a:r>
          </a:p>
          <a:p>
            <a:pPr indent="182563" algn="ctr" eaLnBrk="1" fontAlgn="auto" hangingPunct="1">
              <a:spcBef>
                <a:spcPts val="0"/>
              </a:spcBef>
              <a:spcAft>
                <a:spcPts val="0"/>
              </a:spcAft>
              <a:buFont typeface="Arial" panose="020B0604020202020204" pitchFamily="34" charset="0"/>
              <a:buNone/>
              <a:defRPr/>
            </a:pPr>
            <a:r>
              <a:rPr lang="ru-RU" altLang="ru-RU" sz="1200" b="1" kern="0" dirty="0">
                <a:solidFill>
                  <a:srgbClr val="000000"/>
                </a:solidFill>
                <a:latin typeface="Times New Roman" pitchFamily="18" charset="0"/>
                <a:ea typeface="Calibri"/>
                <a:cs typeface="Times New Roman" pitchFamily="18" charset="0"/>
                <a:sym typeface="Calibri"/>
              </a:rPr>
              <a:t>2025 </a:t>
            </a:r>
            <a:r>
              <a:rPr lang="ru-RU" altLang="ru-RU" sz="1200" b="1" kern="0" dirty="0" err="1">
                <a:solidFill>
                  <a:srgbClr val="000000"/>
                </a:solidFill>
                <a:latin typeface="Times New Roman" pitchFamily="18" charset="0"/>
                <a:ea typeface="Calibri"/>
                <a:cs typeface="Times New Roman" pitchFamily="18" charset="0"/>
                <a:sym typeface="Calibri"/>
              </a:rPr>
              <a:t>жылғы</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dirty="0">
                <a:latin typeface="Times New Roman" pitchFamily="18" charset="0"/>
                <a:ea typeface="Calibri"/>
                <a:cs typeface="Times New Roman" pitchFamily="18" charset="0"/>
              </a:rPr>
              <a:t>12</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маусым</a:t>
            </a:r>
            <a:r>
              <a:rPr lang="kk-KZ" altLang="ru-RU" sz="1200" b="1" kern="0" dirty="0">
                <a:solidFill>
                  <a:srgbClr val="000000"/>
                </a:solidFill>
                <a:latin typeface="Times New Roman" pitchFamily="18" charset="0"/>
                <a:ea typeface="Calibri"/>
                <a:cs typeface="Times New Roman" pitchFamily="18" charset="0"/>
                <a:sym typeface="Calibri"/>
              </a:rPr>
              <a:t>ға </a:t>
            </a:r>
          </a:p>
          <a:p>
            <a:pPr indent="182563" algn="ctr" eaLnBrk="1" fontAlgn="auto" hangingPunct="1">
              <a:spcBef>
                <a:spcPts val="0"/>
              </a:spcBef>
              <a:spcAft>
                <a:spcPts val="0"/>
              </a:spcAft>
              <a:buFont typeface="Arial" panose="020B0604020202020204" pitchFamily="34" charset="0"/>
              <a:buNone/>
              <a:defRPr/>
            </a:pPr>
            <a:r>
              <a:rPr lang="kk-KZ" altLang="ru-RU" sz="1200" b="1" dirty="0">
                <a:latin typeface="Times New Roman" pitchFamily="18" charset="0"/>
                <a:ea typeface="Calibri"/>
                <a:cs typeface="Times New Roman" pitchFamily="18" charset="0"/>
              </a:rPr>
              <a:t>11</a:t>
            </a:r>
            <a:r>
              <a:rPr lang="kk-KZ" altLang="ru-RU" sz="1200" b="1" kern="0" dirty="0">
                <a:solidFill>
                  <a:srgbClr val="000000"/>
                </a:solidFill>
                <a:latin typeface="Times New Roman" pitchFamily="18" charset="0"/>
                <a:ea typeface="Calibri"/>
                <a:cs typeface="Times New Roman" pitchFamily="18" charset="0"/>
                <a:sym typeface="Calibri"/>
              </a:rPr>
              <a:t> маусым </a:t>
            </a:r>
            <a:r>
              <a:rPr lang="ru-RU" sz="1200" b="1" kern="0" dirty="0" err="1">
                <a:solidFill>
                  <a:srgbClr val="000000"/>
                </a:solidFill>
                <a:latin typeface="Times New Roman" pitchFamily="18" charset="0"/>
                <a:ea typeface="Calibri"/>
                <a:cs typeface="Times New Roman" pitchFamily="18" charset="0"/>
                <a:sym typeface="Calibri"/>
              </a:rPr>
              <a:t>сағ</a:t>
            </a:r>
            <a:r>
              <a:rPr lang="ru-RU" sz="1200" b="1" kern="0" dirty="0">
                <a:solidFill>
                  <a:srgbClr val="000000"/>
                </a:solidFill>
                <a:latin typeface="Times New Roman" pitchFamily="18" charset="0"/>
                <a:ea typeface="Calibri"/>
                <a:cs typeface="Times New Roman" pitchFamily="18" charset="0"/>
                <a:sym typeface="Calibri"/>
              </a:rPr>
              <a:t>. 20-дан </a:t>
            </a:r>
            <a:r>
              <a:rPr lang="ru-RU" sz="1200" b="1" dirty="0">
                <a:latin typeface="Times New Roman" pitchFamily="18" charset="0"/>
                <a:ea typeface="Calibri"/>
                <a:cs typeface="Times New Roman" pitchFamily="18" charset="0"/>
              </a:rPr>
              <a:t>12</a:t>
            </a:r>
            <a:r>
              <a:rPr lang="kk-KZ" sz="1200" b="1" kern="0" dirty="0">
                <a:solidFill>
                  <a:srgbClr val="000000"/>
                </a:solidFill>
                <a:latin typeface="Times New Roman" pitchFamily="18" charset="0"/>
                <a:ea typeface="Calibri"/>
                <a:cs typeface="Times New Roman" pitchFamily="18" charset="0"/>
                <a:sym typeface="Calibri"/>
              </a:rPr>
              <a:t> маусым </a:t>
            </a:r>
            <a:r>
              <a:rPr lang="ru-RU" sz="1200" b="1" kern="0" dirty="0" err="1">
                <a:solidFill>
                  <a:srgbClr val="000000"/>
                </a:solidFill>
                <a:latin typeface="Times New Roman" pitchFamily="18" charset="0"/>
                <a:ea typeface="Calibri"/>
                <a:cs typeface="Times New Roman" pitchFamily="18" charset="0"/>
                <a:sym typeface="Calibri"/>
              </a:rPr>
              <a:t>сағ</a:t>
            </a:r>
            <a:r>
              <a:rPr lang="ru-RU" sz="1200" b="1" kern="0" dirty="0">
                <a:solidFill>
                  <a:srgbClr val="000000"/>
                </a:solidFill>
                <a:latin typeface="Times New Roman" pitchFamily="18" charset="0"/>
                <a:ea typeface="Calibri"/>
                <a:cs typeface="Times New Roman" pitchFamily="18" charset="0"/>
                <a:sym typeface="Calibri"/>
              </a:rPr>
              <a:t>. 08-ге </a:t>
            </a:r>
            <a:r>
              <a:rPr lang="ru-RU" sz="1200" b="1" kern="0" dirty="0" err="1">
                <a:solidFill>
                  <a:srgbClr val="000000"/>
                </a:solidFill>
                <a:latin typeface="Times New Roman" pitchFamily="18" charset="0"/>
                <a:ea typeface="Calibri"/>
                <a:cs typeface="Times New Roman" pitchFamily="18" charset="0"/>
                <a:sym typeface="Calibri"/>
              </a:rPr>
              <a:t>дейін</a:t>
            </a:r>
            <a:endParaRPr lang="ru-RU" sz="12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sz="1200" b="1" kern="0" dirty="0">
              <a:solidFill>
                <a:srgbClr val="000000"/>
              </a:solidFill>
              <a:latin typeface="Times New Roman"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200" kern="0" dirty="0">
                <a:solidFill>
                  <a:prstClr val="black"/>
                </a:solidFill>
                <a:latin typeface="Times New Roman" pitchFamily="18" charset="0"/>
                <a:ea typeface="Calibri"/>
                <a:cs typeface="Times New Roman" pitchFamily="18" charset="0"/>
                <a:sym typeface="Calibri"/>
              </a:rPr>
              <a:t>   Көшпелі бұлтты, өткінші жаңбыр, найзағай</a:t>
            </a:r>
            <a:r>
              <a:rPr lang="ru-RU" altLang="ru-RU" sz="1200" dirty="0">
                <a:latin typeface="Times New Roman" panose="02020603050405020304" pitchFamily="18" charset="0"/>
                <a:ea typeface="Calibri"/>
                <a:cs typeface="Times New Roman" panose="02020603050405020304" pitchFamily="18" charset="0"/>
              </a:rPr>
              <a:t>. </a:t>
            </a:r>
            <a:r>
              <a:rPr lang="ru-RU" altLang="ru-RU" sz="1200" dirty="0" err="1">
                <a:latin typeface="Times New Roman" panose="02020603050405020304" pitchFamily="18" charset="0"/>
                <a:ea typeface="Calibri"/>
                <a:cs typeface="Times New Roman" panose="02020603050405020304" pitchFamily="18" charset="0"/>
              </a:rPr>
              <a:t>Оңтүстік</a:t>
            </a:r>
            <a:r>
              <a:rPr lang="ru-RU" altLang="ru-RU" sz="1200" dirty="0">
                <a:latin typeface="Times New Roman" panose="02020603050405020304" pitchFamily="18" charset="0"/>
                <a:ea typeface="Calibri"/>
                <a:cs typeface="Times New Roman" panose="02020603050405020304" pitchFamily="18" charset="0"/>
              </a:rPr>
              <a:t>-ш</a:t>
            </a:r>
            <a:r>
              <a:rPr lang="kk-KZ" sz="1200" dirty="0">
                <a:solidFill>
                  <a:prstClr val="black"/>
                </a:solidFill>
                <a:latin typeface="Times New Roman" pitchFamily="18" charset="0"/>
                <a:ea typeface="Calibri"/>
                <a:cs typeface="Times New Roman" pitchFamily="18" charset="0"/>
              </a:rPr>
              <a:t>ығыстан  жел соғады, </a:t>
            </a:r>
            <a:r>
              <a:rPr lang="kk-KZ" sz="1200" kern="0" dirty="0">
                <a:solidFill>
                  <a:prstClr val="black"/>
                </a:solidFill>
                <a:latin typeface="Times New Roman" pitchFamily="18" charset="0"/>
                <a:ea typeface="Calibri"/>
                <a:cs typeface="Times New Roman" pitchFamily="18" charset="0"/>
                <a:sym typeface="Calibri"/>
              </a:rPr>
              <a:t>күші 9-14</a:t>
            </a:r>
            <a:r>
              <a:rPr lang="kk-KZ" sz="1200" dirty="0">
                <a:solidFill>
                  <a:prstClr val="black"/>
                </a:solidFill>
                <a:latin typeface="Times New Roman" pitchFamily="18" charset="0"/>
                <a:ea typeface="Calibri"/>
                <a:cs typeface="Times New Roman" pitchFamily="18" charset="0"/>
              </a:rPr>
              <a:t> </a:t>
            </a:r>
            <a:r>
              <a:rPr lang="ru-RU" sz="1200" kern="0" dirty="0">
                <a:solidFill>
                  <a:prstClr val="black"/>
                </a:solidFill>
                <a:latin typeface="Times New Roman" pitchFamily="18" charset="0"/>
                <a:ea typeface="Calibri"/>
                <a:cs typeface="Times New Roman" pitchFamily="18" charset="0"/>
                <a:sym typeface="Calibri"/>
              </a:rPr>
              <a:t>м/с. </a:t>
            </a:r>
            <a:r>
              <a:rPr lang="kk-KZ" sz="1200" kern="0" dirty="0">
                <a:solidFill>
                  <a:prstClr val="black"/>
                </a:solidFill>
                <a:latin typeface="Times New Roman" pitchFamily="18" charset="0"/>
                <a:ea typeface="Calibri"/>
                <a:cs typeface="Times New Roman" pitchFamily="18" charset="0"/>
                <a:sym typeface="Calibri"/>
              </a:rPr>
              <a:t>Ауа температурасы 16-18 градус жылы.</a:t>
            </a:r>
          </a:p>
        </p:txBody>
      </p:sp>
      <p:graphicFrame>
        <p:nvGraphicFramePr>
          <p:cNvPr id="27" name="Table"/>
          <p:cNvGraphicFramePr/>
          <p:nvPr>
            <p:extLst>
              <p:ext uri="{D42A27DB-BD31-4B8C-83A1-F6EECF244321}">
                <p14:modId xmlns:p14="http://schemas.microsoft.com/office/powerpoint/2010/main" val="416752365"/>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42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726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87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43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25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3,1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ru-RU" dirty="0"/>
              <a:t>10 </a:t>
            </a:r>
            <a:r>
              <a:rPr lang="ru-RU" dirty="0" err="1"/>
              <a:t>маусым</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64125" y="2667055"/>
            <a:ext cx="4641057" cy="1015659"/>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a:spAutoFit/>
          </a:body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сейілуіне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деңгейінің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болуы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a:p>
            <a:pPr algn="just">
              <a:defRPr/>
            </a:pP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 /</a:t>
            </a:r>
            <a:r>
              <a:rPr lang="kk-KZ" sz="1200" dirty="0">
                <a:latin typeface="Times New Roman"/>
                <a:ea typeface="Times New Roman"/>
                <a:cs typeface="Times New Roman"/>
                <a:sym typeface="Times New Roman"/>
              </a:rPr>
              <a:t>Сүгірәлі Н.</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900</TotalTime>
  <Words>669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58</cp:revision>
  <dcterms:modified xsi:type="dcterms:W3CDTF">2025-06-10T07:25:24Z</dcterms:modified>
</cp:coreProperties>
</file>