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7334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Оңтүстік-шығыстан жел соғады, күші 5-10 м/с. Ауа температурасы түнде 15-17, күндіз 29-31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Оңтүстік-шығыстан жел соғады, күші 9-14, екпіні 15-20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12356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26639</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4870</cp:revision>
  <cp:lastPrinted>2021-07-01T07:38:07Z</cp:lastPrinted>
  <dcterms:created xsi:type="dcterms:W3CDTF">2018-03-27T06:03:00Z</dcterms:created>
  <dcterms:modified xsi:type="dcterms:W3CDTF">2025-06-10T07:16:03Z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