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40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6199245"/>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маусым</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467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a:t>
            </a:r>
            <a:r>
              <a:rPr lang="kk-KZ" altLang="ru-RU" sz="1200" b="1" dirty="0">
                <a:latin typeface="Times New Roman" pitchFamily="18" charset="0"/>
                <a:cs typeface="Times New Roman" pitchFamily="18" charset="0"/>
              </a:rPr>
              <a:t>маусым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солтүстіктен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м/с</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30-32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жалы</a:t>
            </a:r>
            <a:r>
              <a:rPr lang="ru-RU" sz="1200" dirty="0" smtClean="0">
                <a:solidFill>
                  <a:prstClr val="black"/>
                </a:solidFill>
                <a:latin typeface="Times New Roman" pitchFamily="18" charset="0"/>
                <a:cs typeface="Times New Roman" pitchFamily="18" charset="0"/>
              </a:rPr>
              <a:t>. </a:t>
            </a:r>
            <a:endParaRPr lang="ru-RU" sz="1200" dirty="0" smtClean="0">
              <a:solidFill>
                <a:prstClr val="black"/>
              </a:solidFill>
              <a:latin typeface="Times New Roman" pitchFamily="18" charset="0"/>
              <a:cs typeface="Times New Roman" pitchFamily="18" charset="0"/>
            </a:endParaRP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2</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4-16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41423" y="323911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1693" y="224005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8599050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5352" y="5990040"/>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a:solidFill>
                  <a:srgbClr val="000000"/>
                </a:solidFill>
                <a:latin typeface="Times New Roman" panose="02020603050405020304" pitchFamily="18" charset="0"/>
                <a:cs typeface="Times New Roman" panose="02020603050405020304" pitchFamily="18" charset="0"/>
              </a:rPr>
              <a:t> А.Т. /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18100</TotalTime>
  <Words>579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3267</cp:revision>
  <cp:lastPrinted>2021-07-01T03:56:27Z</cp:lastPrinted>
  <dcterms:created xsi:type="dcterms:W3CDTF">2018-03-27T06:03:00Z</dcterms:created>
  <dcterms:modified xsi:type="dcterms:W3CDTF">2025-06-10T07:59:38Z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