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964906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күндіз аздаған жаңбыр, найзағай.</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17-19, күндіз 32-34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smtClean="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a:t>
            </a:r>
            <a:r>
              <a:rPr lang="kk-KZ" sz="120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20-22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12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2593985"/>
              </p:ext>
            </p:extLst>
          </p:nvPr>
        </p:nvGraphicFramePr>
        <p:xfrm>
          <a:off x="5019674" y="4690835"/>
          <a:ext cx="4691064" cy="16847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02340902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15815</TotalTime>
  <Words>537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3699</cp:revision>
  <cp:lastPrinted>2021-07-01T07:38:07Z</cp:lastPrinted>
  <dcterms:created xsi:type="dcterms:W3CDTF">2018-03-27T06:03:00Z</dcterms:created>
  <dcterms:modified xsi:type="dcterms:W3CDTF">2025-06-10T06:21:59Z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