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8002552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61</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10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0435643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түнде және таңертең өткінші жаңбыр, найзағай, дауыл  болады. Оңтүстік-батыстан жел соғады, күші 8-13, найзағай кезінде екпіні 15-20 м/с. Ауа температурасы түнде 18-20, күндіз 32-34 градус жылы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100" b="1" dirty="0" smtClean="0">
                <a:latin typeface="Times New Roman" pitchFamily="18" charset="0"/>
                <a:cs typeface="Times New Roman" pitchFamily="18" charset="0"/>
              </a:rPr>
              <a:t>12 </a:t>
            </a:r>
            <a:r>
              <a:rPr lang="kk-KZ" altLang="ru-RU" sz="1100" b="1" dirty="0" smtClean="0">
                <a:latin typeface="Times New Roman" pitchFamily="18" charset="0"/>
                <a:cs typeface="Times New Roman" pitchFamily="18" charset="0"/>
              </a:rPr>
              <a:t>маусымға</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dirty="0" smtClean="0">
                <a:latin typeface="Times New Roman" pitchFamily="18" charset="0"/>
                <a:cs typeface="Times New Roman" pitchFamily="18" charset="0"/>
              </a:rPr>
              <a:t>2025 ж. 20 сағ. </a:t>
            </a:r>
            <a:r>
              <a:rPr lang="en-US" altLang="ru-RU" sz="1100" b="1" dirty="0" smtClean="0">
                <a:latin typeface="Times New Roman" pitchFamily="18" charset="0"/>
                <a:cs typeface="Times New Roman" pitchFamily="18" charset="0"/>
              </a:rPr>
              <a:t>11 </a:t>
            </a:r>
            <a:r>
              <a:rPr lang="kk-KZ" altLang="ru-RU" sz="1100" b="1" dirty="0" smtClean="0">
                <a:latin typeface="Times New Roman" pitchFamily="18" charset="0"/>
                <a:cs typeface="Times New Roman" pitchFamily="18" charset="0"/>
              </a:rPr>
              <a:t>маусымнан  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12 </a:t>
            </a:r>
            <a:r>
              <a:rPr lang="kk-KZ" altLang="ru-RU" sz="1100" b="1" dirty="0" smtClean="0">
                <a:latin typeface="Times New Roman" pitchFamily="18" charset="0"/>
                <a:cs typeface="Times New Roman" pitchFamily="18" charset="0"/>
              </a:rPr>
              <a:t>маусымға 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11</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12</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14030</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3686</cp:revision>
  <cp:lastPrinted>2021-07-01T03:56:27Z</cp:lastPrinted>
  <dcterms:created xsi:type="dcterms:W3CDTF">2018-03-27T06:03:00Z</dcterms:created>
  <dcterms:modified xsi:type="dcterms:W3CDTF">2025-06-10T06:59:43Z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