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8" y="20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0121221"/>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соғатын жел оңтүстік-шығысқа ауысады, күші 7-12 м/с, түнде екпіні 15 м/с. Ауа температурасы түнде 17-19,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64964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25066</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4676</cp:revision>
  <cp:lastPrinted>2021-07-01T07:38:07Z</cp:lastPrinted>
  <dcterms:created xsi:type="dcterms:W3CDTF">2018-03-27T06:03:00Z</dcterms:created>
  <dcterms:modified xsi:type="dcterms:W3CDTF">2025-06-10T07:24:29Z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