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10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10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895081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smtClean="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ңтүстік-шығыстан жел соғады, түнде күші 2-7, күндіз 9-14 м/с. Ауа температурасы түнде 12-14, күндіз            28-30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12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itchFamily="18" charset="0"/>
                <a:cs typeface="Times New Roman" pitchFamily="18" charset="0"/>
              </a:rPr>
              <a:t>11</a:t>
            </a:r>
            <a:r>
              <a:rPr lang="ru-RU"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itchFamily="18" charset="0"/>
                <a:cs typeface="Times New Roman" pitchFamily="18" charset="0"/>
              </a:rPr>
              <a:t>11</a:t>
            </a:r>
            <a:r>
              <a:rPr lang="ru-RU" alt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16586</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6437</cp:revision>
  <cp:lastPrinted>2021-07-01T03:56:27Z</cp:lastPrinted>
  <dcterms:created xsi:type="dcterms:W3CDTF">2018-03-27T06:03:00Z</dcterms:created>
  <dcterms:modified xsi:type="dcterms:W3CDTF">2025-06-10T07:30:20Z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