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530103576"/>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25587282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0,379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0,179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419</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11 </a:t>
            </a:r>
            <a:r>
              <a:rPr lang="kk-KZ" altLang="ru-RU" sz="1150" b="1" dirty="0" smtClean="0">
                <a:latin typeface="Times New Roman" pitchFamily="18" charset="0"/>
                <a:cs typeface="Times New Roman" pitchFamily="18" charset="0"/>
              </a:rPr>
              <a:t>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10</a:t>
            </a:r>
            <a:r>
              <a:rPr lang="ru-RU" altLang="ru-RU" sz="1150" b="1" dirty="0" smtClean="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11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dirty="0" smtClean="0">
                <a:latin typeface="Times New Roman"/>
                <a:ea typeface="Times New Roman"/>
              </a:rPr>
              <a:t>Көшпелі </a:t>
            </a:r>
            <a:r>
              <a:rPr lang="kk-KZ" sz="1200" dirty="0">
                <a:latin typeface="Times New Roman"/>
                <a:ea typeface="Times New Roman"/>
              </a:rPr>
              <a:t>бұлтты, </a:t>
            </a:r>
            <a:r>
              <a:rPr lang="kk-KZ" sz="1200" dirty="0" smtClean="0">
                <a:latin typeface="Times New Roman"/>
                <a:ea typeface="Times New Roman"/>
              </a:rPr>
              <a:t>күндіз </a:t>
            </a:r>
            <a:r>
              <a:rPr lang="kk-KZ" sz="1200" dirty="0">
                <a:latin typeface="Times New Roman"/>
                <a:ea typeface="Times New Roman"/>
              </a:rPr>
              <a:t>аздаған өткінші жаңбыр, найзағай. </a:t>
            </a:r>
            <a:r>
              <a:rPr lang="kk-KZ" sz="1200" dirty="0" smtClean="0">
                <a:latin typeface="Times New Roman"/>
                <a:ea typeface="Times New Roman"/>
              </a:rPr>
              <a:t>Оңтүстік-батыстан </a:t>
            </a:r>
            <a:r>
              <a:rPr lang="kk-KZ" sz="1200" dirty="0">
                <a:latin typeface="Times New Roman"/>
                <a:ea typeface="Times New Roman"/>
              </a:rPr>
              <a:t>жел соғады, күші түнде </a:t>
            </a:r>
            <a:r>
              <a:rPr lang="kk-KZ" sz="1200" dirty="0" smtClean="0">
                <a:latin typeface="Times New Roman"/>
                <a:ea typeface="Times New Roman"/>
              </a:rPr>
              <a:t>4-9</a:t>
            </a:r>
            <a:r>
              <a:rPr lang="kk-KZ" sz="1200" dirty="0" smtClean="0">
                <a:latin typeface="Times New Roman"/>
                <a:ea typeface="Times New Roman"/>
              </a:rPr>
              <a:t>, </a:t>
            </a:r>
            <a:r>
              <a:rPr lang="kk-KZ" sz="1200" dirty="0">
                <a:latin typeface="Times New Roman"/>
                <a:ea typeface="Times New Roman"/>
              </a:rPr>
              <a:t>күндіз </a:t>
            </a:r>
            <a:r>
              <a:rPr lang="kk-KZ" sz="1200" dirty="0" smtClean="0">
                <a:latin typeface="Times New Roman"/>
                <a:ea typeface="Times New Roman"/>
              </a:rPr>
              <a:t>7-12, екпіні 15-18 </a:t>
            </a:r>
            <a:r>
              <a:rPr lang="kk-KZ" sz="1200" dirty="0">
                <a:latin typeface="Times New Roman"/>
                <a:ea typeface="Times New Roman"/>
              </a:rPr>
              <a:t>м/с. Ауа температурасы түнде </a:t>
            </a:r>
            <a:r>
              <a:rPr lang="kk-KZ" sz="1200" dirty="0" smtClean="0">
                <a:latin typeface="Times New Roman"/>
                <a:ea typeface="Times New Roman"/>
              </a:rPr>
              <a:t>22-24 </a:t>
            </a:r>
            <a:r>
              <a:rPr lang="kk-KZ" sz="1200" dirty="0">
                <a:latin typeface="Times New Roman"/>
                <a:ea typeface="Times New Roman"/>
              </a:rPr>
              <a:t>жылы, күндіз 33-35 градус қатты ыстық.</a:t>
            </a:r>
            <a:endParaRPr lang="kk-KZ" sz="1150" kern="14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11</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12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150" kern="1400" dirty="0" smtClean="0">
                <a:solidFill>
                  <a:prstClr val="black"/>
                </a:solidFill>
                <a:latin typeface="Times New Roman"/>
                <a:ea typeface="Times New Roman"/>
              </a:rPr>
              <a:t>Көшпелі бұлтты, жауын-шашынсыз</a:t>
            </a:r>
            <a:r>
              <a:rPr lang="kk-KZ" sz="1150" kern="1400" dirty="0" smtClean="0">
                <a:latin typeface="Times New Roman"/>
                <a:ea typeface="Times New Roman"/>
              </a:rPr>
              <a:t>. </a:t>
            </a:r>
            <a:r>
              <a:rPr lang="kk-KZ" sz="1150" kern="1400" dirty="0" smtClean="0">
                <a:latin typeface="Times New Roman"/>
                <a:ea typeface="Times New Roman"/>
              </a:rPr>
              <a:t>Оңтүстік-батыстан </a:t>
            </a:r>
            <a:r>
              <a:rPr lang="kk-KZ" sz="1150" kern="1400" dirty="0" smtClean="0">
                <a:latin typeface="Times New Roman"/>
                <a:ea typeface="Times New Roman"/>
              </a:rPr>
              <a:t>жел соғады, күші </a:t>
            </a:r>
            <a:r>
              <a:rPr lang="kk-KZ" sz="1150" kern="1400" dirty="0" smtClean="0">
                <a:latin typeface="Times New Roman"/>
                <a:ea typeface="Times New Roman"/>
              </a:rPr>
              <a:t>9-14</a:t>
            </a:r>
            <a:r>
              <a:rPr lang="kk-KZ" sz="1150" kern="1400" dirty="0" smtClean="0">
                <a:latin typeface="Times New Roman"/>
                <a:ea typeface="Times New Roman"/>
              </a:rPr>
              <a:t> </a:t>
            </a:r>
            <a:r>
              <a:rPr lang="kk-KZ" sz="1150" kern="1400" dirty="0" smtClean="0">
                <a:latin typeface="Times New Roman"/>
                <a:ea typeface="Times New Roman"/>
              </a:rPr>
              <a:t>м/с</a:t>
            </a:r>
            <a:r>
              <a:rPr lang="kk-KZ" sz="1150" kern="1400" dirty="0">
                <a:latin typeface="Times New Roman"/>
                <a:ea typeface="Times New Roman"/>
              </a:rPr>
              <a:t>. Ауа температурасы</a:t>
            </a:r>
            <a:r>
              <a:rPr lang="kk-KZ" sz="1150" kern="1400" dirty="0">
                <a:solidFill>
                  <a:srgbClr val="FF0000"/>
                </a:solidFill>
                <a:latin typeface="Times New Roman"/>
                <a:ea typeface="Times New Roman"/>
              </a:rPr>
              <a:t> </a:t>
            </a:r>
            <a:r>
              <a:rPr lang="kk-KZ" sz="1150" kern="1400" dirty="0" smtClean="0">
                <a:latin typeface="Times New Roman"/>
                <a:ea typeface="Times New Roman"/>
              </a:rPr>
              <a:t>20-22</a:t>
            </a:r>
            <a:r>
              <a:rPr lang="kk-KZ" sz="1150" kern="1400" dirty="0" smtClean="0">
                <a:solidFill>
                  <a:srgbClr val="FF0000"/>
                </a:solidFill>
                <a:latin typeface="Times New Roman"/>
                <a:ea typeface="Times New Roman"/>
              </a:rPr>
              <a:t>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28102</TotalTime>
  <Words>585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4658</cp:revision>
  <cp:lastPrinted>2023-02-06T06:57:51Z</cp:lastPrinted>
  <dcterms:created xsi:type="dcterms:W3CDTF">2018-03-27T06:03:00Z</dcterms:created>
  <dcterms:modified xsi:type="dcterms:W3CDTF">2025-06-10T07:31:12Z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