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06197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950775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19701"/>
            <a:ext cx="4726961" cy="1661993"/>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10 маусым с. 20-ден 11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Сол</a:t>
            </a:r>
            <a:r>
              <a:rPr lang="kk-KZ" sz="1200" dirty="0">
                <a:latin typeface="Times New Roman" panose="02020603050405020304" pitchFamily="18" charset="0"/>
                <a:cs typeface="Times New Roman" panose="02020603050405020304" pitchFamily="18" charset="0"/>
              </a:rPr>
              <a:t>түстік-шығыстан жел соғады, күші 5-10 м/с.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14-16,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27-29 жылы. </a:t>
            </a:r>
          </a:p>
          <a:p>
            <a:pPr algn="ctr"/>
            <a:r>
              <a:rPr lang="kk-KZ" sz="1100" b="1" kern="1400" dirty="0">
                <a:latin typeface="Times New Roman" panose="02020603050405020304" pitchFamily="18" charset="0"/>
                <a:cs typeface="Times New Roman" panose="02020603050405020304" pitchFamily="18" charset="0"/>
              </a:rPr>
              <a:t> 12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маусым </a:t>
            </a:r>
            <a:r>
              <a:rPr lang="ru-RU" sz="1100" b="1" dirty="0">
                <a:latin typeface="Times New Roman" panose="02020603050405020304" pitchFamily="18" charset="0"/>
                <a:cs typeface="Times New Roman" panose="02020603050405020304" pitchFamily="18" charset="0"/>
              </a:rPr>
              <a:t>с. 20-ден 12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15-17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маусымда, түнде 12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 </a:t>
            </a:r>
            <a:r>
              <a:rPr lang="ru-RU" sz="1100" b="1">
                <a:solidFill>
                  <a:prstClr val="black"/>
                </a:solidFill>
                <a:latin typeface="Times New Roman" panose="02020603050405020304" pitchFamily="18" charset="0"/>
                <a:cs typeface="Times New Roman" panose="02020603050405020304" pitchFamily="18" charset="0"/>
              </a:rPr>
              <a:t>жоғары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41591</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6406</cp:revision>
  <cp:lastPrinted>2023-01-16T10:13:34Z</cp:lastPrinted>
  <dcterms:created xsi:type="dcterms:W3CDTF">2018-03-27T06:03:00Z</dcterms:created>
  <dcterms:modified xsi:type="dcterms:W3CDTF">2025-06-10T06:40:47Z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