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11</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екпіні 14 м/с. Ауа температурасы түнде 15-17, күндіз 33-35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11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15-17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12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smtClean="0">
                          <a:latin typeface="Times New Roman KZ" pitchFamily="18" charset="0"/>
                          <a:ea typeface="Times New Roman KZ" pitchFamily="18" charset="0"/>
                        </a:rPr>
                        <a:t>101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21165</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5075</cp:revision>
  <cp:lastPrinted>2021-07-01T03:56:27Z</cp:lastPrinted>
  <dcterms:created xsi:type="dcterms:W3CDTF">2018-03-27T06:03:00Z</dcterms:created>
  <dcterms:modified xsi:type="dcterms:W3CDTF">2025-06-10T06:15:03Z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