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70382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Оңтүстіктен соққан жел солтүстік-батысқа ауысады 5-10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19-21, күндіз 35-37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солтүстіктен 5-10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21-23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14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7970384"/>
              </p:ext>
            </p:extLst>
          </p:nvPr>
        </p:nvGraphicFramePr>
        <p:xfrm>
          <a:off x="5019674" y="4690835"/>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936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36396121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15823</TotalTime>
  <Words>527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3702</cp:revision>
  <cp:lastPrinted>2021-07-01T07:38:07Z</cp:lastPrinted>
  <dcterms:created xsi:type="dcterms:W3CDTF">2018-03-27T06:03:00Z</dcterms:created>
  <dcterms:modified xsi:type="dcterms:W3CDTF">2025-06-12T06:58:03Z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