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11184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a:solidFill>
                  <a:prstClr val="black"/>
                </a:solidFill>
                <a:latin typeface="Times New Roman" pitchFamily="18" charset="0"/>
                <a:cs typeface="Times New Roman" pitchFamily="18" charset="0"/>
              </a:rPr>
              <a:t>Солтүстік-шығыстан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0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a:t>
            </a:r>
            <a:r>
              <a:rPr lang="kk-KZ"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a:t>
            </a:r>
            <a:r>
              <a:rPr lang="kk-KZ" sz="1200" smtClean="0">
                <a:solidFill>
                  <a:prstClr val="black"/>
                </a:solidFill>
                <a:latin typeface="Times New Roman" pitchFamily="18" charset="0"/>
                <a:cs typeface="Times New Roman" pitchFamily="18" charset="0"/>
              </a:rPr>
              <a:t>20</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50572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2" name="TextBox 13"/>
          <p:cNvSpPr txBox="1"/>
          <p:nvPr/>
        </p:nvSpPr>
        <p:spPr>
          <a:xfrm>
            <a:off x="5025122" y="23164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13</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маусымда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20956</TotalTime>
  <Words>652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3516</cp:revision>
  <cp:lastPrinted>2021-07-01T03:56:27Z</cp:lastPrinted>
  <dcterms:created xsi:type="dcterms:W3CDTF">2018-03-27T06:03:00Z</dcterms:created>
  <dcterms:modified xsi:type="dcterms:W3CDTF">2025-06-12T08:24:52Z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