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643661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12</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dirty="0">
                <a:latin typeface="Times New Roman" pitchFamily="18" charset="0"/>
                <a:ea typeface="Calibri"/>
                <a:cs typeface="Times New Roman" pitchFamily="18" charset="0"/>
              </a:rPr>
              <a:t>13</a:t>
            </a:r>
            <a:r>
              <a:rPr lang="kk-KZ" altLang="ru-RU" sz="1200" b="1" kern="0" dirty="0">
                <a:solidFill>
                  <a:srgbClr val="000000"/>
                </a:solidFill>
                <a:latin typeface="Times New Roman" pitchFamily="18" charset="0"/>
                <a:ea typeface="Calibri"/>
                <a:cs typeface="Times New Roman" pitchFamily="18" charset="0"/>
                <a:sym typeface="Calibri"/>
              </a:rPr>
              <a:t>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12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13</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кей уақыттарда жаңбыр, найзағай, бұршақ. О</a:t>
            </a:r>
            <a:r>
              <a:rPr lang="kk-KZ" sz="1200" dirty="0">
                <a:solidFill>
                  <a:prstClr val="black"/>
                </a:solidFill>
                <a:latin typeface="Times New Roman" pitchFamily="18" charset="0"/>
                <a:ea typeface="Calibri"/>
                <a:cs typeface="Times New Roman" pitchFamily="18" charset="0"/>
              </a:rPr>
              <a:t>ңтүстік-шығыстан соғаитын желдің бағыты оңтүстік-батысқа ауысады, к</a:t>
            </a:r>
            <a:r>
              <a:rPr lang="kk-KZ" sz="1200" kern="0" dirty="0">
                <a:solidFill>
                  <a:prstClr val="black"/>
                </a:solidFill>
                <a:latin typeface="Times New Roman" pitchFamily="18" charset="0"/>
                <a:ea typeface="Calibri"/>
                <a:cs typeface="Times New Roman" pitchFamily="18" charset="0"/>
                <a:sym typeface="Calibri"/>
              </a:rPr>
              <a:t>үші түнде 2-7, күндіз 9-14, екпіні 15-18 м/с</a:t>
            </a:r>
            <a:r>
              <a:rPr lang="ru-RU" sz="1200" kern="0" dirty="0">
                <a:solidFill>
                  <a:prstClr val="black"/>
                </a:solidFill>
                <a:latin typeface="Times New Roman" pitchFamily="18" charset="0"/>
                <a:ea typeface="Calibri"/>
                <a:cs typeface="Times New Roman" pitchFamily="18" charset="0"/>
                <a:sym typeface="Calibri"/>
              </a:rPr>
              <a:t>.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17-19</a:t>
            </a:r>
            <a:r>
              <a:rPr lang="kk-KZ" sz="1200" kern="0" dirty="0">
                <a:solidFill>
                  <a:srgbClr val="000000"/>
                </a:solidFill>
                <a:latin typeface="Times New Roman" pitchFamily="18" charset="0"/>
                <a:ea typeface="Calibri"/>
                <a:cs typeface="Times New Roman" pitchFamily="18" charset="0"/>
                <a:sym typeface="Calibri"/>
              </a:rPr>
              <a:t>, күндіз 27-29 градус жылы.</a:t>
            </a: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14</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13</a:t>
            </a:r>
            <a:r>
              <a:rPr lang="kk-KZ" altLang="ru-RU"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14</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latin typeface="Times New Roman" panose="02020603050405020304" pitchFamily="18" charset="0"/>
                <a:ea typeface="Calibri"/>
                <a:cs typeface="Times New Roman" panose="02020603050405020304" pitchFamily="18" charset="0"/>
              </a:rPr>
              <a:t>Батыстан </a:t>
            </a:r>
            <a:r>
              <a:rPr lang="kk-KZ" altLang="ru-RU" sz="1200">
                <a:latin typeface="Times New Roman" panose="02020603050405020304" pitchFamily="18" charset="0"/>
                <a:ea typeface="Calibri"/>
                <a:cs typeface="Times New Roman" panose="02020603050405020304" pitchFamily="18" charset="0"/>
              </a:rPr>
              <a:t>жел соғады</a:t>
            </a:r>
            <a:r>
              <a:rPr lang="kk-KZ" sz="1200">
                <a:solidFill>
                  <a:prstClr val="black"/>
                </a:solidFill>
                <a:latin typeface="Times New Roman" pitchFamily="18" charset="0"/>
                <a:ea typeface="Calibri"/>
                <a:cs typeface="Times New Roman"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a:t>
            </a:r>
            <a:r>
              <a:rPr lang="kk-KZ" sz="1200" dirty="0">
                <a:solidFill>
                  <a:prstClr val="black"/>
                </a:solidFill>
                <a:latin typeface="Times New Roman" pitchFamily="18" charset="0"/>
                <a:ea typeface="Calibri"/>
                <a:cs typeface="Times New Roman" pitchFamily="18" charset="0"/>
              </a:rPr>
              <a:t>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294109355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11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814937"/>
            <a:ext cx="4641057"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976</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65</cp:revision>
  <dcterms:modified xsi:type="dcterms:W3CDTF">2025-06-12T08:09:11Z</dcterms:modified>
</cp:coreProperties>
</file>