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441076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5-10 м/с. Ауа температурасы түнде 17-19, 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13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солтүстік-батысқа ауысады, күші 9-14 м/с. Ауа температурасы түнде 19-21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20831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4388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4775</cp:revision>
  <cp:lastPrinted>2021-07-01T03:56:27Z</cp:lastPrinted>
  <dcterms:created xsi:type="dcterms:W3CDTF">2018-03-27T06:03:00Z</dcterms:created>
  <dcterms:modified xsi:type="dcterms:W3CDTF">2025-06-12T08:45:05Z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