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997675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Солтүстік-шығыстан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a:t>
            </a:r>
            <a:r>
              <a:rPr lang="" sz="1200" dirty="0" smtClean="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1</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 жауын-шашынсыз. 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a:t>
            </a:r>
            <a:r>
              <a:rPr lang="kk-KZ"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417410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5002385" y="24494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85" y="33957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18365</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3220</cp:revision>
  <cp:lastPrinted>2021-07-01T03:56:27Z</cp:lastPrinted>
  <dcterms:created xsi:type="dcterms:W3CDTF">2018-03-27T06:03:00Z</dcterms:created>
  <dcterms:modified xsi:type="dcterms:W3CDTF">2025-06-12T08:31:52Z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