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691817709"/>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63</a:t>
                      </a: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smtClean="0">
                <a:latin typeface="Times New Roman" panose="02020603050405020304" pitchFamily="18" charset="0"/>
                <a:cs typeface="Times New Roman" panose="02020603050405020304" pitchFamily="18" charset="0"/>
              </a:rPr>
              <a:t>12</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26073880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13</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12</a:t>
            </a:r>
            <a:r>
              <a:rPr lang="kk-KZ" altLang="ru-RU" sz="1200" b="1" dirty="0" smtClean="0">
                <a:latin typeface="Times New Roman" pitchFamily="18" charset="0"/>
                <a:cs typeface="Times New Roman" pitchFamily="18" charset="0"/>
              </a:rPr>
              <a:t> маусымнан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13</a:t>
            </a:r>
            <a:r>
              <a:rPr lang="kk-KZ" altLang="ru-RU" sz="1200" b="1" dirty="0" smtClean="0">
                <a:latin typeface="Times New Roman" pitchFamily="18" charset="0"/>
                <a:cs typeface="Times New Roman" pitchFamily="18" charset="0"/>
              </a:rPr>
              <a:t> 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a:t>
            </a:r>
            <a:r>
              <a:rPr lang="kk-KZ" sz="1100" dirty="0" smtClean="0">
                <a:latin typeface="Times New Roman" pitchFamily="18" charset="0"/>
                <a:cs typeface="Times New Roman" pitchFamily="18" charset="0"/>
              </a:rPr>
              <a:t>бұлтты, жауын-шашынсыз  болады. Солтүстік-батыстан жел соғады, күші 5-10 м/с. Ауа температурасы түнде 18-20, күндіз 34-36 градус жылы болады.</a:t>
            </a: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en-US"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18-20 градус </a:t>
            </a:r>
            <a:r>
              <a:rPr lang="kk-KZ" sz="1100" dirty="0" smtClean="0">
                <a:latin typeface="Times New Roman" pitchFamily="18" charset="0"/>
                <a:cs typeface="Times New Roman" pitchFamily="18" charset="0"/>
              </a:rPr>
              <a:t>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en-US" sz="1100" dirty="0" smtClean="0">
                <a:solidFill>
                  <a:schemeClr val="tx1"/>
                </a:solidFill>
                <a:latin typeface="Times New Roman" panose="02020603050405020304" pitchFamily="18" charset="0"/>
                <a:cs typeface="Times New Roman" panose="02020603050405020304" pitchFamily="18" charset="0"/>
              </a:rPr>
              <a:t>13</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маусымнан</a:t>
            </a:r>
            <a:r>
              <a:rPr lang="ru-RU" sz="1100" dirty="0" smtClean="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14</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14030</TotalTime>
  <Words>575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3689</cp:revision>
  <cp:lastPrinted>2021-07-01T03:56:27Z</cp:lastPrinted>
  <dcterms:created xsi:type="dcterms:W3CDTF">2018-03-27T06:03:00Z</dcterms:created>
  <dcterms:modified xsi:type="dcterms:W3CDTF">2025-06-12T06:58:24Z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