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614945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13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13</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a:t>
            </a:r>
            <a:r>
              <a:rPr lang="kk-KZ" sz="1200" kern="1400" dirty="0">
                <a:solidFill>
                  <a:srgbClr val="000000"/>
                </a:solidFill>
                <a:latin typeface="Times New Roman" panose="02020603050405020304" pitchFamily="18" charset="0"/>
                <a:ea typeface="Times New Roman" panose="02020603050405020304" pitchFamily="18" charset="0"/>
              </a:rPr>
              <a:t>бұлтты, </a:t>
            </a:r>
            <a:r>
              <a:rPr lang="kk-KZ" sz="1200" kern="1400" dirty="0" smtClean="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жаңбыр</a:t>
            </a:r>
            <a:r>
              <a:rPr lang="kk-KZ" sz="1200" kern="1400" dirty="0" smtClean="0">
                <a:solidFill>
                  <a:srgbClr val="000000"/>
                </a:solidFill>
                <a:latin typeface="Times New Roman" panose="02020603050405020304" pitchFamily="18" charset="0"/>
                <a:ea typeface="Times New Roman" panose="02020603050405020304" pitchFamily="18" charset="0"/>
              </a:rPr>
              <a:t>, назағай болады.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Солтүстік-батыстан, 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a:t>
            </a:r>
            <a:r>
              <a:rPr lang="kk-KZ" sz="1200" kern="1400" dirty="0" smtClean="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a:t>
            </a:r>
            <a:r>
              <a:rPr lang="kk-KZ" sz="1200" kern="1400" dirty="0" smtClean="0">
                <a:solidFill>
                  <a:srgbClr val="000000"/>
                </a:solidFill>
                <a:latin typeface="Times New Roman" panose="02020603050405020304" pitchFamily="18" charset="0"/>
                <a:ea typeface="Times New Roman" panose="02020603050405020304" pitchFamily="18" charset="0"/>
              </a:rPr>
              <a:t>түнде </a:t>
            </a:r>
            <a:r>
              <a:rPr lang="kk-KZ" sz="1200" kern="1400" dirty="0" smtClean="0">
                <a:solidFill>
                  <a:srgbClr val="000000"/>
                </a:solidFill>
                <a:latin typeface="Times New Roman" panose="02020603050405020304" pitchFamily="18" charset="0"/>
                <a:ea typeface="Times New Roman" panose="02020603050405020304" pitchFamily="18" charset="0"/>
              </a:rPr>
              <a:t>16-18,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31-33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a:solidFill>
                  <a:srgbClr val="000000"/>
                </a:solidFill>
                <a:latin typeface="Times New Roman" panose="02020603050405020304" pitchFamily="18" charset="0"/>
                <a:ea typeface="Times New Roman" panose="02020603050405020304" pitchFamily="18" charset="0"/>
              </a:rPr>
              <a:t>Солтүстік-батыстан, батыстан 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784308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13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14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28716</TotalTime>
  <Words>527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5706</cp:revision>
  <cp:lastPrinted>2021-07-01T07:38:07Z</cp:lastPrinted>
  <dcterms:created xsi:type="dcterms:W3CDTF">2018-03-27T06:03:00Z</dcterms:created>
  <dcterms:modified xsi:type="dcterms:W3CDTF">2025-06-12T09:05:10Z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