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1311755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8396353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13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smtClean="0">
                <a:latin typeface="Times New Roman"/>
                <a:ea typeface="Times New Roman"/>
              </a:rPr>
              <a:t>Көшпелі </a:t>
            </a:r>
            <a:r>
              <a:rPr lang="kk-KZ" sz="1200" dirty="0">
                <a:latin typeface="Times New Roman"/>
                <a:ea typeface="Times New Roman"/>
              </a:rPr>
              <a:t>бұлтты, жауын-шашынсыз. Оңтүстік-батыстан жел соғады, күші түнде 2-7, күндіз 9-14 м/с. Ауа температурасы түнде 21-23, күндіз 32-34 жылы</a:t>
            </a:r>
            <a:r>
              <a:rPr lang="kk-KZ" sz="12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14</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жауын-шашынсыз</a:t>
            </a:r>
            <a:r>
              <a:rPr lang="kk-KZ" sz="1150" kern="1400" dirty="0" smtClean="0">
                <a:latin typeface="Times New Roman"/>
                <a:ea typeface="Times New Roman"/>
              </a:rPr>
              <a:t>. Оңтүстік-батыстан жел соғады, күші </a:t>
            </a:r>
            <a:r>
              <a:rPr lang="kk-KZ" sz="1150" kern="1400" dirty="0" smtClean="0">
                <a:latin typeface="Times New Roman"/>
                <a:ea typeface="Times New Roman"/>
              </a:rPr>
              <a:t>2-7</a:t>
            </a:r>
            <a:r>
              <a:rPr lang="kk-KZ" sz="1150" kern="1400" dirty="0" smtClean="0">
                <a:latin typeface="Times New Roman"/>
                <a:ea typeface="Times New Roman"/>
              </a:rPr>
              <a:t> </a:t>
            </a:r>
            <a:r>
              <a:rPr lang="kk-KZ" sz="1150" kern="1400" dirty="0" smtClean="0">
                <a:latin typeface="Times New Roman"/>
                <a:ea typeface="Times New Roman"/>
              </a:rPr>
              <a:t>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22-24</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28209</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4665</cp:revision>
  <cp:lastPrinted>2023-02-06T06:57:51Z</cp:lastPrinted>
  <dcterms:created xsi:type="dcterms:W3CDTF">2018-03-27T06:03:00Z</dcterms:created>
  <dcterms:modified xsi:type="dcterms:W3CDTF">2025-06-12T06:26:51Z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