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9244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7-12, күндіз екпіні 15 м/с. Ауа температурасы түнде 17-19, күндіз 30-32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71463881"/>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18504</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3582</cp:revision>
  <cp:lastPrinted>2021-07-01T07:38:07Z</cp:lastPrinted>
  <dcterms:created xsi:type="dcterms:W3CDTF">2018-03-27T06:03:00Z</dcterms:created>
  <dcterms:modified xsi:type="dcterms:W3CDTF">2025-06-12T07:01:12Z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