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347227"/>
              </p:ext>
            </p:extLst>
          </p:nvPr>
        </p:nvGraphicFramePr>
        <p:xfrm>
          <a:off x="307975" y="2588895"/>
          <a:ext cx="4465638" cy="411448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a:t>
            </a:r>
            <a:r>
              <a:rPr lang="kk-KZ" altLang="ru-RU" sz="1200" dirty="0" smtClean="0">
                <a:latin typeface="Times New Roman" panose="02020603050405020304" pitchFamily="18" charset="0"/>
                <a:cs typeface="Times New Roman" panose="02020603050405020304" pitchFamily="18" charset="0"/>
              </a:rPr>
              <a:t>найзағай. </a:t>
            </a:r>
            <a:r>
              <a:rPr lang="kk-KZ" altLang="ru-RU" sz="1200" dirty="0">
                <a:latin typeface="Times New Roman" panose="02020603050405020304" pitchFamily="18" charset="0"/>
                <a:cs typeface="Times New Roman" panose="02020603050405020304" pitchFamily="18" charset="0"/>
              </a:rPr>
              <a:t>Оңтүстік-батыстан, батыстан жел соғады, күші 7–12 м/с. Ауа температурасы түнде 19–21, күндіз 31–33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Батыстан, солтүстік-батыстан</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887851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r>
                        <a:rPr lang="en-US"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31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25184</TotalTime>
  <Words>514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4679</cp:revision>
  <cp:lastPrinted>2021-07-01T07:38:07Z</cp:lastPrinted>
  <dcterms:created xsi:type="dcterms:W3CDTF">2018-03-27T06:03:00Z</dcterms:created>
  <dcterms:modified xsi:type="dcterms:W3CDTF">2025-06-12T08:53:12Z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