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12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13</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күндіз 32-34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13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14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14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422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996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0,37</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21170</TotalTime>
  <Words>535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5078</cp:revision>
  <cp:lastPrinted>2021-07-01T03:56:27Z</cp:lastPrinted>
  <dcterms:created xsi:type="dcterms:W3CDTF">2018-03-27T06:03:00Z</dcterms:created>
  <dcterms:modified xsi:type="dcterms:W3CDTF">2025-06-12T07:38:22Z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