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1710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июня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489930248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571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404664"/>
            <a:ext cx="4759800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100" b="1" dirty="0" smtClean="0">
                <a:latin typeface="Times New Roman" pitchFamily="18" charset="0"/>
                <a:cs typeface="Times New Roman" pitchFamily="18" charset="0"/>
              </a:rPr>
              <a:t>14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2025 г.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Облачно, дождь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гроза, днем град. Ночью и утром туман. Ветер юго-западный, западный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9-14, 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порывы 15-20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17-19,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26-28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indent="180975" algn="ctr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по 08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кратковременный дождь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, гроза.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северный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, северо-восточный 9-14, порывы 15-20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16-18 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июня, 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Е.Милентьева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18763</TotalTime>
  <Words>603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6781</cp:revision>
  <cp:lastPrinted>2021-07-01T03:56:27Z</cp:lastPrinted>
  <dcterms:created xsi:type="dcterms:W3CDTF">2018-03-27T06:03:00Z</dcterms:created>
  <dcterms:modified xsi:type="dcterms:W3CDTF">2025-06-13T07:43:01Z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