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35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76620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второй половине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дня кратковременный дождь, гроза. Ветер юго-западный, западный ночью 1-6, днем 7-12 м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сильная жара 33-35 градусов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kk-KZ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кратковременный дождь, гроза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9863433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04367" y="202625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4659" y="310905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 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22620</TotalTime>
  <Words>714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3569</cp:revision>
  <cp:lastPrinted>2021-10-18T15:52:53Z</cp:lastPrinted>
  <dcterms:created xsi:type="dcterms:W3CDTF">2018-03-27T06:03:00Z</dcterms:created>
  <dcterms:modified xsi:type="dcterms:W3CDTF">2025-06-13T07:21:02Z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