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72" y="10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199119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89794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днем кратковременный дождь, гроза, град. Ветер южный, юго-западный 9-14, днем порывы 15-20 м/с. Температура воздуха ночью 18-20, днем 32-34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 с переходом на северо-восточный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20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-22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31219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5868</cp:revision>
  <cp:lastPrinted>2021-07-01T03:56:27Z</cp:lastPrinted>
  <dcterms:created xsi:type="dcterms:W3CDTF">2018-03-27T06:03:00Z</dcterms:created>
  <dcterms:modified xsi:type="dcterms:W3CDTF">2025-06-13T06:09:17Z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