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164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254324"/>
            <a:ext cx="494506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ночью кратковременный дождь, днем небольшой дождь. Временами гроза. Ветер западный 3</a:t>
            </a:r>
            <a:r>
              <a:rPr lang="kk-KZ" sz="1100" smtClean="0">
                <a:solidFill>
                  <a:schemeClr val="tx1"/>
                </a:solidFill>
              </a:rPr>
              <a:t>-8, временами порывы 18-23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19-21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 </a:t>
            </a:r>
            <a:r>
              <a:rPr lang="kk-KZ" sz="1100" dirty="0" smtClean="0">
                <a:solidFill>
                  <a:schemeClr val="tx1"/>
                </a:solidFill>
              </a:rPr>
              <a:t>29-31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560199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14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15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13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25247</TotalTime>
  <Words>753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6008</cp:revision>
  <cp:lastPrinted>2021-07-01T09:11:30Z</cp:lastPrinted>
  <dcterms:created xsi:type="dcterms:W3CDTF">2018-03-27T06:03:00Z</dcterms:created>
  <dcterms:modified xsi:type="dcterms:W3CDTF">2025-06-13T07:18:21Z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