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993619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13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7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Переменная облачность, днем дождь, гроза. Ветер северо-западный 9-14 м/с. Температура воздуха ночью 18-20, днем 29-31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дождь, гроза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 Ветер северо-западный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7-12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18-20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6981879"/>
              </p:ext>
            </p:extLst>
          </p:nvPr>
        </p:nvGraphicFramePr>
        <p:xfrm>
          <a:off x="5134650" y="3763600"/>
          <a:ext cx="4528802" cy="240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июня, ночью 15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44927</TotalTime>
  <Words>663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6691</cp:revision>
  <cp:lastPrinted>2021-11-30T05:55:24Z</cp:lastPrinted>
  <dcterms:created xsi:type="dcterms:W3CDTF">2018-03-27T06:03:00Z</dcterms:created>
  <dcterms:modified xsi:type="dcterms:W3CDTF">2025-06-13T05:59:53Z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